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67" r:id="rId4"/>
    <p:sldId id="303" r:id="rId5"/>
    <p:sldId id="299" r:id="rId6"/>
    <p:sldId id="298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73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100" d="100"/>
          <a:sy n="100" d="100"/>
        </p:scale>
        <p:origin x="-12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AE4C5-AF64-4249-8D88-FDB1B931204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40B3CCA-DF6B-49A6-BF14-AD2A0F208816}">
      <dgm:prSet phldrT="[文字]" custT="1"/>
      <dgm:spPr/>
      <dgm:t>
        <a:bodyPr/>
        <a:lstStyle/>
        <a:p>
          <a:r>
            <a:rPr lang="zh-TW" altLang="en-US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探究課程</a:t>
          </a:r>
          <a:endParaRPr lang="zh-TW" altLang="en-US" sz="11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744866-4F2B-4878-8532-86D0EE69CA10}" type="parTrans" cxnId="{18A150F9-DBC9-40DC-975C-7FCB16C6B78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C648BB-7E80-4FE4-8C2F-302C2124ACEF}" type="sibTrans" cxnId="{18A150F9-DBC9-40DC-975C-7FCB16C6B78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DBE0F3-C558-44B1-8C1A-B5A3A0FE09B0}" type="asst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發現問題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89D6D1-1ABB-42EB-A24E-C70DA7EE5A16}" type="parTrans" cxnId="{604F41EC-3250-4FE8-9CC9-A88A8D55910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53464-CB01-4A79-91D8-E6833ECAA38A}" type="sibTrans" cxnId="{604F41EC-3250-4FE8-9CC9-A88A8D55910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5663DF-A767-4932-A35F-FB59013EE8CB}" type="asst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規劃與研究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C1335A-E29F-4B3F-A05E-71CDCF2AF82C}" type="parTrans" cxnId="{84C5B577-BE99-4D0B-9B5D-7B3ABEF610A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8755DE-1685-4D0C-8700-8746B9C99DF4}" type="sibTrans" cxnId="{84C5B577-BE99-4D0B-9B5D-7B3ABEF610A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7FE51B-9581-4AC7-BC07-A41A7A1A9F47}" type="asst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驗證與建模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246542-76B7-40F7-BEA4-066C999370BC}" type="parTrans" cxnId="{699DEE00-7168-4A0B-A88C-F30F9A0DB96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78F5D5-577F-46A7-A010-98A34CAB7EB1}" type="sibTrans" cxnId="{699DEE00-7168-4A0B-A88C-F30F9A0DB96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44B33F-A48C-4825-934D-1DE638FAEC1D}" type="asst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表達與分享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1ADDD6-D09F-4456-9EC4-C0884FDF0D62}" type="parTrans" cxnId="{14AD1AB9-BDE5-433A-903F-DF6BEEC3551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E76B45-52F9-483C-A79A-4BFDB9FC796C}" type="sibTrans" cxnId="{14AD1AB9-BDE5-433A-903F-DF6BEEC3551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29B6BC-1845-4E80-91CA-AA0F75DEB61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蒐集資料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B31A9F-B882-4926-90F1-31F85777138B}" type="parTrans" cxnId="{816A92B9-35FD-4D87-9063-92685563D49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7EFE1D-32B9-45B0-8CB5-E749EAEFA1A9}" type="sibTrans" cxnId="{816A92B9-35FD-4D87-9063-92685563D49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5706C7-2FDC-4141-8887-E14EA3D41A4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界定問題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8BA51F-CB73-4A03-A3D1-5172647A44FC}" type="parTrans" cxnId="{770960A5-C9D1-49F7-8C92-99C47056EC3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A0479C-F27A-4F95-A4A7-4DD8C02FA5CE}" type="sibTrans" cxnId="{770960A5-C9D1-49F7-8C92-99C47056EC3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5AF98-5748-42B3-A138-627783D29D3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提出可驗證的觀點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24AD3-BCEB-4C17-816E-0C39E1D9E53E}" type="parTrans" cxnId="{429D10BA-9644-4A1B-B91D-43E8EB3D950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6E0B4E-1FDC-4D21-8D21-B0BCD2AC8A6B}" type="sibTrans" cxnId="{429D10BA-9644-4A1B-B91D-43E8EB3D950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01332B-12BF-4EDE-A0A2-9704A137C61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觀察現象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B8E2F-91AD-473F-966F-128C6FF0296D}" type="parTrans" cxnId="{C1E66FB7-ED67-4589-8808-18D8929E796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098078-B565-43F5-9CA2-E88359211B29}" type="sibTrans" cxnId="{C1E66FB7-ED67-4589-8808-18D8929E796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B611CC-CB53-4A6B-97EF-91F130B8C70F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尋找變因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FBA92D-BB08-48A4-BAAD-57D90A177163}" type="parTrans" cxnId="{8303C786-92A2-416F-8E3E-E2F5FE9DF98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5E9259-B536-43AF-9308-7A7BDF636325}" type="sibTrans" cxnId="{8303C786-92A2-416F-8E3E-E2F5FE9DF98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B80EC3-2849-4E2D-B243-03571DDFE78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擬定研究計畫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A258EB-C842-478E-BAD7-3A74EB668F0E}" type="parTrans" cxnId="{501719FC-F528-422F-B31B-861FA7EAA51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A5CE41-EA53-4117-9D3A-3569E4D9EB5D}" type="sibTrans" cxnId="{501719FC-F528-422F-B31B-861FA7EAA51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B64AB0-8835-4845-992C-75C6A1BF5CD2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收集資料數據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D96CA-EDA6-4ADC-8D89-4F51461A76C7}" type="parTrans" cxnId="{969AF047-044B-476B-8648-6DBA5FF5999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BF3F43-19E7-4210-AD5A-90839A6E8D29}" type="sibTrans" cxnId="{969AF047-044B-476B-8648-6DBA5FF5999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E159CD-6031-4F58-90A8-2D867769F75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分析資料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DE5039-8779-4289-B31A-CECE5D2C5FA8}" type="parTrans" cxnId="{85BC5CE9-DD66-4CAA-9FEB-FD10AF8878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A257C-1C64-40CF-9E92-DE5ADC3A5AEE}" type="sibTrans" cxnId="{85BC5CE9-DD66-4CAA-9FEB-FD10AF8878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670DBD-0432-4ABA-AE8B-CF99FC0D073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呈現證據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4A59C0-2DE4-494D-9B2D-3C38DED795A8}" type="parTrans" cxnId="{B2FE9D59-39AE-41F2-B22B-CD8864B2D83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74741-76AD-4454-B886-749C86F5AD0F}" type="sibTrans" cxnId="{B2FE9D59-39AE-41F2-B22B-CD8864B2D83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AC8248-3983-4672-9AEA-47F60A38D343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提出結論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E3743A-F3AD-4C3F-BD2A-FA9271B691E3}" type="parTrans" cxnId="{03B49FC1-8A6E-4F2C-B9AB-164B3A76357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AAAEA4-6AFF-4E4F-9F4C-FA7C4DCD6202}" type="sibTrans" cxnId="{03B49FC1-8A6E-4F2C-B9AB-164B3A76357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49B1FF-49F5-4745-B1D8-6E812FE0963E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建立模型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EBD889-02E4-480D-9F6A-99A0402220F2}" type="parTrans" cxnId="{C079ACFA-EFC2-4E0F-862A-B0A0EE1AF48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183CF2-F5DB-4345-80EE-8A983B23FFC1}" type="sibTrans" cxnId="{C079ACFA-EFC2-4E0F-862A-B0A0EE1AF48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60A7FC-5DD3-415C-95F2-584F35AAFAD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表達與溝通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DED7AB-F68D-4098-BFE5-0ABF45EF358B}" type="parTrans" cxnId="{45D01E05-C861-4EC1-9DDD-C469AD1D4FB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4796EB-44AF-4E6A-AE96-B9A79B14C488}" type="sibTrans" cxnId="{45D01E05-C861-4EC1-9DDD-C469AD1D4FB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83859B-0908-4CBE-97D9-601EC91C1335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討論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2E8642-796B-4E69-AB8D-11ABA5D4D589}" type="parTrans" cxnId="{73D57F16-1C5A-4092-96B2-88B510AE6B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7EA1ED-6A5C-40C6-A877-4086FCF6492E}" type="sibTrans" cxnId="{73D57F16-1C5A-4092-96B2-88B510AE6B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328F7D-5A3E-41AF-8B52-3C4BA2DB6521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評價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48A23F-C902-4F9D-B8DE-B48A29687CBE}" type="parTrans" cxnId="{954588EA-402A-45CF-8653-738F44BA0E0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078B91-7FB8-47F0-955A-4EAA1D05CCFE}" type="sibTrans" cxnId="{954588EA-402A-45CF-8653-738F44BA0E0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F8CC34-57CD-4E36-B594-222A3EA85BDE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省思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2F7649-3D10-474B-AD2C-9FB745ABC783}" type="parTrans" cxnId="{59E30125-56A6-412B-A0C1-3C527A7CF5B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F31903-DFF2-4DC6-B02A-D044FC48A6A1}" type="sibTrans" cxnId="{59E30125-56A6-412B-A0C1-3C527A7CF5B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84FB7-7FBB-4ED0-BA10-41C7B020E4F2}" type="pres">
      <dgm:prSet presAssocID="{16EAE4C5-AF64-4249-8D88-FDB1B93120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333F834-0EB5-4836-BDC2-5BB400BF6F03}" type="pres">
      <dgm:prSet presAssocID="{540B3CCA-DF6B-49A6-BF14-AD2A0F208816}" presName="hierRoot1" presStyleCnt="0">
        <dgm:presLayoutVars>
          <dgm:hierBranch val="init"/>
        </dgm:presLayoutVars>
      </dgm:prSet>
      <dgm:spPr/>
    </dgm:pt>
    <dgm:pt modelId="{2B57A437-1FCD-4CDD-B6AE-5A72F18C1966}" type="pres">
      <dgm:prSet presAssocID="{540B3CCA-DF6B-49A6-BF14-AD2A0F208816}" presName="rootComposite1" presStyleCnt="0"/>
      <dgm:spPr/>
    </dgm:pt>
    <dgm:pt modelId="{2525536D-E034-4A30-B3EB-FC68FB8FA10E}" type="pres">
      <dgm:prSet presAssocID="{540B3CCA-DF6B-49A6-BF14-AD2A0F208816}" presName="rootText1" presStyleLbl="node0" presStyleIdx="0" presStyleCnt="1" custLinFactNeighborX="-17773" custLinFactNeighborY="-19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DDE2D3-BED9-42DB-B065-2E8F9469FFB7}" type="pres">
      <dgm:prSet presAssocID="{540B3CCA-DF6B-49A6-BF14-AD2A0F20881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5E06508-1718-41D4-9F07-293520BC186A}" type="pres">
      <dgm:prSet presAssocID="{540B3CCA-DF6B-49A6-BF14-AD2A0F208816}" presName="hierChild2" presStyleCnt="0"/>
      <dgm:spPr/>
    </dgm:pt>
    <dgm:pt modelId="{6924E843-423D-4ADE-99D6-817F16F42128}" type="pres">
      <dgm:prSet presAssocID="{540B3CCA-DF6B-49A6-BF14-AD2A0F208816}" presName="hierChild3" presStyleCnt="0"/>
      <dgm:spPr/>
    </dgm:pt>
    <dgm:pt modelId="{942AD386-A224-4E63-B5D1-86CAE06A37F5}" type="pres">
      <dgm:prSet presAssocID="{BB89D6D1-1ABB-42EB-A24E-C70DA7EE5A16}" presName="Name115" presStyleLbl="parChTrans1D2" presStyleIdx="0" presStyleCnt="4"/>
      <dgm:spPr/>
      <dgm:t>
        <a:bodyPr/>
        <a:lstStyle/>
        <a:p>
          <a:endParaRPr lang="zh-TW" altLang="en-US"/>
        </a:p>
      </dgm:t>
    </dgm:pt>
    <dgm:pt modelId="{3329869E-09E0-42CE-82C9-EECC9F8A6FCD}" type="pres">
      <dgm:prSet presAssocID="{98DBE0F3-C558-44B1-8C1A-B5A3A0FE09B0}" presName="hierRoot3" presStyleCnt="0">
        <dgm:presLayoutVars>
          <dgm:hierBranch val="init"/>
        </dgm:presLayoutVars>
      </dgm:prSet>
      <dgm:spPr/>
    </dgm:pt>
    <dgm:pt modelId="{00A47CEB-0167-4D98-9F43-B25F2A78115E}" type="pres">
      <dgm:prSet presAssocID="{98DBE0F3-C558-44B1-8C1A-B5A3A0FE09B0}" presName="rootComposite3" presStyleCnt="0"/>
      <dgm:spPr/>
    </dgm:pt>
    <dgm:pt modelId="{675574CE-C1F7-4826-9C1A-91730CCD428D}" type="pres">
      <dgm:prSet presAssocID="{98DBE0F3-C558-44B1-8C1A-B5A3A0FE09B0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5B88DE-18DC-40A8-9253-12314E7B467E}" type="pres">
      <dgm:prSet presAssocID="{98DBE0F3-C558-44B1-8C1A-B5A3A0FE09B0}" presName="rootConnector3" presStyleLbl="asst1" presStyleIdx="0" presStyleCnt="4"/>
      <dgm:spPr/>
      <dgm:t>
        <a:bodyPr/>
        <a:lstStyle/>
        <a:p>
          <a:endParaRPr lang="zh-TW" altLang="en-US"/>
        </a:p>
      </dgm:t>
    </dgm:pt>
    <dgm:pt modelId="{FBAA781E-627E-4D24-A406-8881667867DB}" type="pres">
      <dgm:prSet presAssocID="{98DBE0F3-C558-44B1-8C1A-B5A3A0FE09B0}" presName="hierChild6" presStyleCnt="0"/>
      <dgm:spPr/>
    </dgm:pt>
    <dgm:pt modelId="{D4E6CD05-C615-40E1-A119-D81BAD512B91}" type="pres">
      <dgm:prSet presAssocID="{C2AB8E2F-91AD-473F-966F-128C6FF0296D}" presName="Name64" presStyleLbl="parChTrans1D3" presStyleIdx="0" presStyleCnt="15"/>
      <dgm:spPr/>
      <dgm:t>
        <a:bodyPr/>
        <a:lstStyle/>
        <a:p>
          <a:endParaRPr lang="zh-TW" altLang="en-US"/>
        </a:p>
      </dgm:t>
    </dgm:pt>
    <dgm:pt modelId="{266840AD-2350-4A4D-936F-4399852F1C4C}" type="pres">
      <dgm:prSet presAssocID="{6C01332B-12BF-4EDE-A0A2-9704A137C61C}" presName="hierRoot2" presStyleCnt="0">
        <dgm:presLayoutVars>
          <dgm:hierBranch val="init"/>
        </dgm:presLayoutVars>
      </dgm:prSet>
      <dgm:spPr/>
    </dgm:pt>
    <dgm:pt modelId="{532B7730-1C42-472A-A839-477FF3977A68}" type="pres">
      <dgm:prSet presAssocID="{6C01332B-12BF-4EDE-A0A2-9704A137C61C}" presName="rootComposite" presStyleCnt="0"/>
      <dgm:spPr/>
    </dgm:pt>
    <dgm:pt modelId="{D0767692-B2BA-475E-9F41-9A162D6A2783}" type="pres">
      <dgm:prSet presAssocID="{6C01332B-12BF-4EDE-A0A2-9704A137C61C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731992-56C6-4281-9C09-1753B075B76D}" type="pres">
      <dgm:prSet presAssocID="{6C01332B-12BF-4EDE-A0A2-9704A137C61C}" presName="rootConnector" presStyleLbl="node3" presStyleIdx="0" presStyleCnt="15"/>
      <dgm:spPr/>
      <dgm:t>
        <a:bodyPr/>
        <a:lstStyle/>
        <a:p>
          <a:endParaRPr lang="zh-TW" altLang="en-US"/>
        </a:p>
      </dgm:t>
    </dgm:pt>
    <dgm:pt modelId="{A2F3C63C-6A91-4DAC-A762-0477A96E26E7}" type="pres">
      <dgm:prSet presAssocID="{6C01332B-12BF-4EDE-A0A2-9704A137C61C}" presName="hierChild4" presStyleCnt="0"/>
      <dgm:spPr/>
    </dgm:pt>
    <dgm:pt modelId="{276B765F-60F5-4CDB-8739-EC2C773B6C61}" type="pres">
      <dgm:prSet presAssocID="{6C01332B-12BF-4EDE-A0A2-9704A137C61C}" presName="hierChild5" presStyleCnt="0"/>
      <dgm:spPr/>
    </dgm:pt>
    <dgm:pt modelId="{4286E58A-FF2C-4D7D-AC67-DE596BB77C50}" type="pres">
      <dgm:prSet presAssocID="{8FB31A9F-B882-4926-90F1-31F85777138B}" presName="Name64" presStyleLbl="parChTrans1D3" presStyleIdx="1" presStyleCnt="15"/>
      <dgm:spPr/>
      <dgm:t>
        <a:bodyPr/>
        <a:lstStyle/>
        <a:p>
          <a:endParaRPr lang="zh-TW" altLang="en-US"/>
        </a:p>
      </dgm:t>
    </dgm:pt>
    <dgm:pt modelId="{B94C34B8-4BDB-4CE9-B63E-B32D4FB95EDC}" type="pres">
      <dgm:prSet presAssocID="{D529B6BC-1845-4E80-91CA-AA0F75DEB612}" presName="hierRoot2" presStyleCnt="0">
        <dgm:presLayoutVars>
          <dgm:hierBranch val="init"/>
        </dgm:presLayoutVars>
      </dgm:prSet>
      <dgm:spPr/>
    </dgm:pt>
    <dgm:pt modelId="{D95C4AEC-F37B-4CE1-84AB-E4918875828D}" type="pres">
      <dgm:prSet presAssocID="{D529B6BC-1845-4E80-91CA-AA0F75DEB612}" presName="rootComposite" presStyleCnt="0"/>
      <dgm:spPr/>
    </dgm:pt>
    <dgm:pt modelId="{3AE93567-9910-46A1-AD80-EB551390E9D6}" type="pres">
      <dgm:prSet presAssocID="{D529B6BC-1845-4E80-91CA-AA0F75DEB612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A35F1F-130E-4650-B4A6-24FDE91B1BE3}" type="pres">
      <dgm:prSet presAssocID="{D529B6BC-1845-4E80-91CA-AA0F75DEB612}" presName="rootConnector" presStyleLbl="node3" presStyleIdx="1" presStyleCnt="15"/>
      <dgm:spPr/>
      <dgm:t>
        <a:bodyPr/>
        <a:lstStyle/>
        <a:p>
          <a:endParaRPr lang="zh-TW" altLang="en-US"/>
        </a:p>
      </dgm:t>
    </dgm:pt>
    <dgm:pt modelId="{A4D8E34C-CFDF-43EA-A4FA-DF3D0C0D1D75}" type="pres">
      <dgm:prSet presAssocID="{D529B6BC-1845-4E80-91CA-AA0F75DEB612}" presName="hierChild4" presStyleCnt="0"/>
      <dgm:spPr/>
    </dgm:pt>
    <dgm:pt modelId="{57696EE1-ED6D-461F-8B43-C84D6EE8FC13}" type="pres">
      <dgm:prSet presAssocID="{D529B6BC-1845-4E80-91CA-AA0F75DEB612}" presName="hierChild5" presStyleCnt="0"/>
      <dgm:spPr/>
    </dgm:pt>
    <dgm:pt modelId="{92922B66-55AB-482C-AAF6-ABE7662D34C3}" type="pres">
      <dgm:prSet presAssocID="{FB8BA51F-CB73-4A03-A3D1-5172647A44FC}" presName="Name64" presStyleLbl="parChTrans1D3" presStyleIdx="2" presStyleCnt="15"/>
      <dgm:spPr/>
      <dgm:t>
        <a:bodyPr/>
        <a:lstStyle/>
        <a:p>
          <a:endParaRPr lang="zh-TW" altLang="en-US"/>
        </a:p>
      </dgm:t>
    </dgm:pt>
    <dgm:pt modelId="{915CAB6E-B4E8-4D4C-8F56-E266DB0A2257}" type="pres">
      <dgm:prSet presAssocID="{915706C7-2FDC-4141-8887-E14EA3D41A40}" presName="hierRoot2" presStyleCnt="0">
        <dgm:presLayoutVars>
          <dgm:hierBranch val="init"/>
        </dgm:presLayoutVars>
      </dgm:prSet>
      <dgm:spPr/>
    </dgm:pt>
    <dgm:pt modelId="{977F3DC8-5CA8-4A31-8539-FA81A1FAAD9C}" type="pres">
      <dgm:prSet presAssocID="{915706C7-2FDC-4141-8887-E14EA3D41A40}" presName="rootComposite" presStyleCnt="0"/>
      <dgm:spPr/>
    </dgm:pt>
    <dgm:pt modelId="{ECB034BE-5999-46C5-B1DA-F832D62F2AE5}" type="pres">
      <dgm:prSet presAssocID="{915706C7-2FDC-4141-8887-E14EA3D41A40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A2D51CD-A2C3-4D0D-B05B-B0EFC29FE64B}" type="pres">
      <dgm:prSet presAssocID="{915706C7-2FDC-4141-8887-E14EA3D41A40}" presName="rootConnector" presStyleLbl="node3" presStyleIdx="2" presStyleCnt="15"/>
      <dgm:spPr/>
      <dgm:t>
        <a:bodyPr/>
        <a:lstStyle/>
        <a:p>
          <a:endParaRPr lang="zh-TW" altLang="en-US"/>
        </a:p>
      </dgm:t>
    </dgm:pt>
    <dgm:pt modelId="{DD78C68B-23EA-421A-9B9C-4F413A150A9B}" type="pres">
      <dgm:prSet presAssocID="{915706C7-2FDC-4141-8887-E14EA3D41A40}" presName="hierChild4" presStyleCnt="0"/>
      <dgm:spPr/>
    </dgm:pt>
    <dgm:pt modelId="{35B55964-6F49-426F-AD8F-765802CB2573}" type="pres">
      <dgm:prSet presAssocID="{915706C7-2FDC-4141-8887-E14EA3D41A40}" presName="hierChild5" presStyleCnt="0"/>
      <dgm:spPr/>
    </dgm:pt>
    <dgm:pt modelId="{F5BC1F59-2EFA-4C76-8305-3C59F77754AD}" type="pres">
      <dgm:prSet presAssocID="{E9324AD3-BCEB-4C17-816E-0C39E1D9E53E}" presName="Name64" presStyleLbl="parChTrans1D3" presStyleIdx="3" presStyleCnt="15"/>
      <dgm:spPr/>
      <dgm:t>
        <a:bodyPr/>
        <a:lstStyle/>
        <a:p>
          <a:endParaRPr lang="zh-TW" altLang="en-US"/>
        </a:p>
      </dgm:t>
    </dgm:pt>
    <dgm:pt modelId="{96F75CE4-D383-49DF-9716-2BD6F7022215}" type="pres">
      <dgm:prSet presAssocID="{DFD5AF98-5748-42B3-A138-627783D29D33}" presName="hierRoot2" presStyleCnt="0">
        <dgm:presLayoutVars>
          <dgm:hierBranch val="init"/>
        </dgm:presLayoutVars>
      </dgm:prSet>
      <dgm:spPr/>
    </dgm:pt>
    <dgm:pt modelId="{169360D8-D27A-4EAB-AC82-33F8BD388C17}" type="pres">
      <dgm:prSet presAssocID="{DFD5AF98-5748-42B3-A138-627783D29D33}" presName="rootComposite" presStyleCnt="0"/>
      <dgm:spPr/>
    </dgm:pt>
    <dgm:pt modelId="{8F2F6000-3DB1-41A0-82B9-75C1073EFE25}" type="pres">
      <dgm:prSet presAssocID="{DFD5AF98-5748-42B3-A138-627783D29D33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963780-F01E-4FCD-ADE2-24711EE04F07}" type="pres">
      <dgm:prSet presAssocID="{DFD5AF98-5748-42B3-A138-627783D29D33}" presName="rootConnector" presStyleLbl="node3" presStyleIdx="3" presStyleCnt="15"/>
      <dgm:spPr/>
      <dgm:t>
        <a:bodyPr/>
        <a:lstStyle/>
        <a:p>
          <a:endParaRPr lang="zh-TW" altLang="en-US"/>
        </a:p>
      </dgm:t>
    </dgm:pt>
    <dgm:pt modelId="{B7EC516D-A463-417F-8EBC-B3B652E1B6A0}" type="pres">
      <dgm:prSet presAssocID="{DFD5AF98-5748-42B3-A138-627783D29D33}" presName="hierChild4" presStyleCnt="0"/>
      <dgm:spPr/>
    </dgm:pt>
    <dgm:pt modelId="{CB838738-4256-453F-B3CF-DC6AB34070BE}" type="pres">
      <dgm:prSet presAssocID="{DFD5AF98-5748-42B3-A138-627783D29D33}" presName="hierChild5" presStyleCnt="0"/>
      <dgm:spPr/>
    </dgm:pt>
    <dgm:pt modelId="{932CBB5F-BFF9-4D07-870D-2E1B904A0D5B}" type="pres">
      <dgm:prSet presAssocID="{98DBE0F3-C558-44B1-8C1A-B5A3A0FE09B0}" presName="hierChild7" presStyleCnt="0"/>
      <dgm:spPr/>
    </dgm:pt>
    <dgm:pt modelId="{75DE5EC6-F32F-4711-8860-2B0B9EEDAA60}" type="pres">
      <dgm:prSet presAssocID="{3FC1335A-E29F-4B3F-A05E-71CDCF2AF82C}" presName="Name115" presStyleLbl="parChTrans1D2" presStyleIdx="1" presStyleCnt="4"/>
      <dgm:spPr/>
      <dgm:t>
        <a:bodyPr/>
        <a:lstStyle/>
        <a:p>
          <a:endParaRPr lang="zh-TW" altLang="en-US"/>
        </a:p>
      </dgm:t>
    </dgm:pt>
    <dgm:pt modelId="{3F52E2CD-B42B-4C54-909D-C3C545AA0191}" type="pres">
      <dgm:prSet presAssocID="{605663DF-A767-4932-A35F-FB59013EE8CB}" presName="hierRoot3" presStyleCnt="0">
        <dgm:presLayoutVars>
          <dgm:hierBranch val="init"/>
        </dgm:presLayoutVars>
      </dgm:prSet>
      <dgm:spPr/>
    </dgm:pt>
    <dgm:pt modelId="{0F1F07EA-4735-4910-8B87-89D5B1E21DCA}" type="pres">
      <dgm:prSet presAssocID="{605663DF-A767-4932-A35F-FB59013EE8CB}" presName="rootComposite3" presStyleCnt="0"/>
      <dgm:spPr/>
    </dgm:pt>
    <dgm:pt modelId="{773B0646-8265-422F-8FE3-233591860A4F}" type="pres">
      <dgm:prSet presAssocID="{605663DF-A767-4932-A35F-FB59013EE8CB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9C217C-C344-4164-A713-2D82CECF0C53}" type="pres">
      <dgm:prSet presAssocID="{605663DF-A767-4932-A35F-FB59013EE8CB}" presName="rootConnector3" presStyleLbl="asst1" presStyleIdx="1" presStyleCnt="4"/>
      <dgm:spPr/>
      <dgm:t>
        <a:bodyPr/>
        <a:lstStyle/>
        <a:p>
          <a:endParaRPr lang="zh-TW" altLang="en-US"/>
        </a:p>
      </dgm:t>
    </dgm:pt>
    <dgm:pt modelId="{26956E74-E53E-48C1-985D-77ACE337FEF9}" type="pres">
      <dgm:prSet presAssocID="{605663DF-A767-4932-A35F-FB59013EE8CB}" presName="hierChild6" presStyleCnt="0"/>
      <dgm:spPr/>
    </dgm:pt>
    <dgm:pt modelId="{24E3F52A-345F-4E81-B91C-23FFF7A8BE7E}" type="pres">
      <dgm:prSet presAssocID="{CDFBA92D-BB08-48A4-BAAD-57D90A177163}" presName="Name64" presStyleLbl="parChTrans1D3" presStyleIdx="4" presStyleCnt="15"/>
      <dgm:spPr/>
      <dgm:t>
        <a:bodyPr/>
        <a:lstStyle/>
        <a:p>
          <a:endParaRPr lang="zh-TW" altLang="en-US"/>
        </a:p>
      </dgm:t>
    </dgm:pt>
    <dgm:pt modelId="{B56A827A-2EFA-4B01-B03E-37532CA43058}" type="pres">
      <dgm:prSet presAssocID="{D7B611CC-CB53-4A6B-97EF-91F130B8C70F}" presName="hierRoot2" presStyleCnt="0">
        <dgm:presLayoutVars>
          <dgm:hierBranch val="init"/>
        </dgm:presLayoutVars>
      </dgm:prSet>
      <dgm:spPr/>
    </dgm:pt>
    <dgm:pt modelId="{1408704C-4FC7-4BE3-BE3A-32C5B18F69B5}" type="pres">
      <dgm:prSet presAssocID="{D7B611CC-CB53-4A6B-97EF-91F130B8C70F}" presName="rootComposite" presStyleCnt="0"/>
      <dgm:spPr/>
    </dgm:pt>
    <dgm:pt modelId="{81E8DCB6-E849-4C1A-88A1-B46366218796}" type="pres">
      <dgm:prSet presAssocID="{D7B611CC-CB53-4A6B-97EF-91F130B8C70F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DA13F9F-A312-42C4-A1B9-F75B1AC94AD1}" type="pres">
      <dgm:prSet presAssocID="{D7B611CC-CB53-4A6B-97EF-91F130B8C70F}" presName="rootConnector" presStyleLbl="node3" presStyleIdx="4" presStyleCnt="15"/>
      <dgm:spPr/>
      <dgm:t>
        <a:bodyPr/>
        <a:lstStyle/>
        <a:p>
          <a:endParaRPr lang="zh-TW" altLang="en-US"/>
        </a:p>
      </dgm:t>
    </dgm:pt>
    <dgm:pt modelId="{26DEF1BA-A317-4FB8-BA29-A95FC79550E7}" type="pres">
      <dgm:prSet presAssocID="{D7B611CC-CB53-4A6B-97EF-91F130B8C70F}" presName="hierChild4" presStyleCnt="0"/>
      <dgm:spPr/>
    </dgm:pt>
    <dgm:pt modelId="{F6CF1F0C-FF1D-41FF-BDCE-C74D39D28DEC}" type="pres">
      <dgm:prSet presAssocID="{D7B611CC-CB53-4A6B-97EF-91F130B8C70F}" presName="hierChild5" presStyleCnt="0"/>
      <dgm:spPr/>
    </dgm:pt>
    <dgm:pt modelId="{A9B4F960-9FA0-4558-83BA-040C3761D579}" type="pres">
      <dgm:prSet presAssocID="{24A258EB-C842-478E-BAD7-3A74EB668F0E}" presName="Name64" presStyleLbl="parChTrans1D3" presStyleIdx="5" presStyleCnt="15"/>
      <dgm:spPr/>
      <dgm:t>
        <a:bodyPr/>
        <a:lstStyle/>
        <a:p>
          <a:endParaRPr lang="zh-TW" altLang="en-US"/>
        </a:p>
      </dgm:t>
    </dgm:pt>
    <dgm:pt modelId="{9B0F7FC2-DB4F-488A-AE16-006948BB7592}" type="pres">
      <dgm:prSet presAssocID="{17B80EC3-2849-4E2D-B243-03571DDFE780}" presName="hierRoot2" presStyleCnt="0">
        <dgm:presLayoutVars>
          <dgm:hierBranch val="init"/>
        </dgm:presLayoutVars>
      </dgm:prSet>
      <dgm:spPr/>
    </dgm:pt>
    <dgm:pt modelId="{E1C6DC52-D6CC-43B4-A58B-D4A2A9FC4D81}" type="pres">
      <dgm:prSet presAssocID="{17B80EC3-2849-4E2D-B243-03571DDFE780}" presName="rootComposite" presStyleCnt="0"/>
      <dgm:spPr/>
    </dgm:pt>
    <dgm:pt modelId="{E5AC1DC2-FB40-4F5C-96A5-B9AA8CAE27A3}" type="pres">
      <dgm:prSet presAssocID="{17B80EC3-2849-4E2D-B243-03571DDFE780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3E37D4-643F-4EA4-A357-9ED01C9BCB2D}" type="pres">
      <dgm:prSet presAssocID="{17B80EC3-2849-4E2D-B243-03571DDFE780}" presName="rootConnector" presStyleLbl="node3" presStyleIdx="5" presStyleCnt="15"/>
      <dgm:spPr/>
      <dgm:t>
        <a:bodyPr/>
        <a:lstStyle/>
        <a:p>
          <a:endParaRPr lang="zh-TW" altLang="en-US"/>
        </a:p>
      </dgm:t>
    </dgm:pt>
    <dgm:pt modelId="{A239B24E-B3BB-45CA-AEC6-B831860BFA4B}" type="pres">
      <dgm:prSet presAssocID="{17B80EC3-2849-4E2D-B243-03571DDFE780}" presName="hierChild4" presStyleCnt="0"/>
      <dgm:spPr/>
    </dgm:pt>
    <dgm:pt modelId="{C6700277-C4A2-43DF-8387-FD3624094052}" type="pres">
      <dgm:prSet presAssocID="{17B80EC3-2849-4E2D-B243-03571DDFE780}" presName="hierChild5" presStyleCnt="0"/>
      <dgm:spPr/>
    </dgm:pt>
    <dgm:pt modelId="{B88FDF5A-8972-46C2-B330-9AE14B2369B8}" type="pres">
      <dgm:prSet presAssocID="{0D0D96CA-EDA6-4ADC-8D89-4F51461A76C7}" presName="Name64" presStyleLbl="parChTrans1D3" presStyleIdx="6" presStyleCnt="15"/>
      <dgm:spPr/>
      <dgm:t>
        <a:bodyPr/>
        <a:lstStyle/>
        <a:p>
          <a:endParaRPr lang="zh-TW" altLang="en-US"/>
        </a:p>
      </dgm:t>
    </dgm:pt>
    <dgm:pt modelId="{FBEADBF8-0FDF-456F-830A-0D528B258752}" type="pres">
      <dgm:prSet presAssocID="{B0B64AB0-8835-4845-992C-75C6A1BF5CD2}" presName="hierRoot2" presStyleCnt="0">
        <dgm:presLayoutVars>
          <dgm:hierBranch val="init"/>
        </dgm:presLayoutVars>
      </dgm:prSet>
      <dgm:spPr/>
    </dgm:pt>
    <dgm:pt modelId="{47E3812A-C686-4F8F-BB43-440E3AAF7D24}" type="pres">
      <dgm:prSet presAssocID="{B0B64AB0-8835-4845-992C-75C6A1BF5CD2}" presName="rootComposite" presStyleCnt="0"/>
      <dgm:spPr/>
    </dgm:pt>
    <dgm:pt modelId="{F9F8D1CF-0096-4326-BAD3-5567FB7BA845}" type="pres">
      <dgm:prSet presAssocID="{B0B64AB0-8835-4845-992C-75C6A1BF5CD2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1518D0-3A0A-4C25-8069-34CE887E3812}" type="pres">
      <dgm:prSet presAssocID="{B0B64AB0-8835-4845-992C-75C6A1BF5CD2}" presName="rootConnector" presStyleLbl="node3" presStyleIdx="6" presStyleCnt="15"/>
      <dgm:spPr/>
      <dgm:t>
        <a:bodyPr/>
        <a:lstStyle/>
        <a:p>
          <a:endParaRPr lang="zh-TW" altLang="en-US"/>
        </a:p>
      </dgm:t>
    </dgm:pt>
    <dgm:pt modelId="{6BB822E4-D93F-4745-AF6C-3B7B5A6AF2B3}" type="pres">
      <dgm:prSet presAssocID="{B0B64AB0-8835-4845-992C-75C6A1BF5CD2}" presName="hierChild4" presStyleCnt="0"/>
      <dgm:spPr/>
    </dgm:pt>
    <dgm:pt modelId="{A371DDC2-E042-4575-9FEA-B76D81143192}" type="pres">
      <dgm:prSet presAssocID="{B0B64AB0-8835-4845-992C-75C6A1BF5CD2}" presName="hierChild5" presStyleCnt="0"/>
      <dgm:spPr/>
    </dgm:pt>
    <dgm:pt modelId="{C331EBC9-3446-4262-AAF0-8FCE2EF57D73}" type="pres">
      <dgm:prSet presAssocID="{605663DF-A767-4932-A35F-FB59013EE8CB}" presName="hierChild7" presStyleCnt="0"/>
      <dgm:spPr/>
    </dgm:pt>
    <dgm:pt modelId="{9D082923-81B0-4624-AA77-3FFC4BE0AC6D}" type="pres">
      <dgm:prSet presAssocID="{F9246542-76B7-40F7-BEA4-066C999370BC}" presName="Name115" presStyleLbl="parChTrans1D2" presStyleIdx="2" presStyleCnt="4"/>
      <dgm:spPr/>
      <dgm:t>
        <a:bodyPr/>
        <a:lstStyle/>
        <a:p>
          <a:endParaRPr lang="zh-TW" altLang="en-US"/>
        </a:p>
      </dgm:t>
    </dgm:pt>
    <dgm:pt modelId="{170D76D9-EF48-4D82-9ED3-FC3E92B7D33B}" type="pres">
      <dgm:prSet presAssocID="{007FE51B-9581-4AC7-BC07-A41A7A1A9F47}" presName="hierRoot3" presStyleCnt="0">
        <dgm:presLayoutVars>
          <dgm:hierBranch val="init"/>
        </dgm:presLayoutVars>
      </dgm:prSet>
      <dgm:spPr/>
    </dgm:pt>
    <dgm:pt modelId="{B090A348-3630-46E7-A04C-C53D9D142F32}" type="pres">
      <dgm:prSet presAssocID="{007FE51B-9581-4AC7-BC07-A41A7A1A9F47}" presName="rootComposite3" presStyleCnt="0"/>
      <dgm:spPr/>
    </dgm:pt>
    <dgm:pt modelId="{2A21D1FE-033F-4492-8CF4-871B0F341EE2}" type="pres">
      <dgm:prSet presAssocID="{007FE51B-9581-4AC7-BC07-A41A7A1A9F47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4E0659-A0B0-48EF-A031-227C1057BCB7}" type="pres">
      <dgm:prSet presAssocID="{007FE51B-9581-4AC7-BC07-A41A7A1A9F47}" presName="rootConnector3" presStyleLbl="asst1" presStyleIdx="2" presStyleCnt="4"/>
      <dgm:spPr/>
      <dgm:t>
        <a:bodyPr/>
        <a:lstStyle/>
        <a:p>
          <a:endParaRPr lang="zh-TW" altLang="en-US"/>
        </a:p>
      </dgm:t>
    </dgm:pt>
    <dgm:pt modelId="{D5E0CEFE-FDB4-49A1-9DBC-31417315B966}" type="pres">
      <dgm:prSet presAssocID="{007FE51B-9581-4AC7-BC07-A41A7A1A9F47}" presName="hierChild6" presStyleCnt="0"/>
      <dgm:spPr/>
    </dgm:pt>
    <dgm:pt modelId="{E4B04FD5-64CA-4D9C-9685-F57C419D7B6D}" type="pres">
      <dgm:prSet presAssocID="{8DDE5039-8779-4289-B31A-CECE5D2C5FA8}" presName="Name64" presStyleLbl="parChTrans1D3" presStyleIdx="7" presStyleCnt="15"/>
      <dgm:spPr/>
      <dgm:t>
        <a:bodyPr/>
        <a:lstStyle/>
        <a:p>
          <a:endParaRPr lang="zh-TW" altLang="en-US"/>
        </a:p>
      </dgm:t>
    </dgm:pt>
    <dgm:pt modelId="{A465F096-76E1-4743-9E9C-5F2D1FF262F3}" type="pres">
      <dgm:prSet presAssocID="{77E159CD-6031-4F58-90A8-2D867769F751}" presName="hierRoot2" presStyleCnt="0">
        <dgm:presLayoutVars>
          <dgm:hierBranch val="init"/>
        </dgm:presLayoutVars>
      </dgm:prSet>
      <dgm:spPr/>
    </dgm:pt>
    <dgm:pt modelId="{EE75669A-8EFE-4CDB-87E2-2BB9C8A7FF43}" type="pres">
      <dgm:prSet presAssocID="{77E159CD-6031-4F58-90A8-2D867769F751}" presName="rootComposite" presStyleCnt="0"/>
      <dgm:spPr/>
    </dgm:pt>
    <dgm:pt modelId="{33E02EAA-C5A8-4BB5-9B6C-65A862943BF1}" type="pres">
      <dgm:prSet presAssocID="{77E159CD-6031-4F58-90A8-2D867769F751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0D7EF2-884B-4945-A27C-1A63D8CC62AB}" type="pres">
      <dgm:prSet presAssocID="{77E159CD-6031-4F58-90A8-2D867769F751}" presName="rootConnector" presStyleLbl="node3" presStyleIdx="7" presStyleCnt="15"/>
      <dgm:spPr/>
      <dgm:t>
        <a:bodyPr/>
        <a:lstStyle/>
        <a:p>
          <a:endParaRPr lang="zh-TW" altLang="en-US"/>
        </a:p>
      </dgm:t>
    </dgm:pt>
    <dgm:pt modelId="{83DB4AC7-E423-437D-9FB7-55143E26EC29}" type="pres">
      <dgm:prSet presAssocID="{77E159CD-6031-4F58-90A8-2D867769F751}" presName="hierChild4" presStyleCnt="0"/>
      <dgm:spPr/>
    </dgm:pt>
    <dgm:pt modelId="{32F12F76-1F46-4714-B6D0-96B10E6E8CED}" type="pres">
      <dgm:prSet presAssocID="{77E159CD-6031-4F58-90A8-2D867769F751}" presName="hierChild5" presStyleCnt="0"/>
      <dgm:spPr/>
    </dgm:pt>
    <dgm:pt modelId="{E4312199-BDB1-48F3-8C3F-6F7E307EA585}" type="pres">
      <dgm:prSet presAssocID="{7A4A59C0-2DE4-494D-9B2D-3C38DED795A8}" presName="Name64" presStyleLbl="parChTrans1D3" presStyleIdx="8" presStyleCnt="15"/>
      <dgm:spPr/>
      <dgm:t>
        <a:bodyPr/>
        <a:lstStyle/>
        <a:p>
          <a:endParaRPr lang="zh-TW" altLang="en-US"/>
        </a:p>
      </dgm:t>
    </dgm:pt>
    <dgm:pt modelId="{D97DAE7F-EC81-4B70-963F-A4D602D99A91}" type="pres">
      <dgm:prSet presAssocID="{46670DBD-0432-4ABA-AE8B-CF99FC0D0736}" presName="hierRoot2" presStyleCnt="0">
        <dgm:presLayoutVars>
          <dgm:hierBranch val="init"/>
        </dgm:presLayoutVars>
      </dgm:prSet>
      <dgm:spPr/>
    </dgm:pt>
    <dgm:pt modelId="{6186F53E-E760-404D-942F-8E4EAB9B32B5}" type="pres">
      <dgm:prSet presAssocID="{46670DBD-0432-4ABA-AE8B-CF99FC0D0736}" presName="rootComposite" presStyleCnt="0"/>
      <dgm:spPr/>
    </dgm:pt>
    <dgm:pt modelId="{43ED4FF3-479C-4E7E-BD07-66812791E23A}" type="pres">
      <dgm:prSet presAssocID="{46670DBD-0432-4ABA-AE8B-CF99FC0D0736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D40521-8DB9-4A7F-8C9D-4474BDFFB76A}" type="pres">
      <dgm:prSet presAssocID="{46670DBD-0432-4ABA-AE8B-CF99FC0D0736}" presName="rootConnector" presStyleLbl="node3" presStyleIdx="8" presStyleCnt="15"/>
      <dgm:spPr/>
      <dgm:t>
        <a:bodyPr/>
        <a:lstStyle/>
        <a:p>
          <a:endParaRPr lang="zh-TW" altLang="en-US"/>
        </a:p>
      </dgm:t>
    </dgm:pt>
    <dgm:pt modelId="{9BA3ED52-05A6-4CAC-AED2-9201EE108CBD}" type="pres">
      <dgm:prSet presAssocID="{46670DBD-0432-4ABA-AE8B-CF99FC0D0736}" presName="hierChild4" presStyleCnt="0"/>
      <dgm:spPr/>
    </dgm:pt>
    <dgm:pt modelId="{26D5DD9C-ED07-47A7-9767-1FF57A562874}" type="pres">
      <dgm:prSet presAssocID="{46670DBD-0432-4ABA-AE8B-CF99FC0D0736}" presName="hierChild5" presStyleCnt="0"/>
      <dgm:spPr/>
    </dgm:pt>
    <dgm:pt modelId="{D8FA115F-9018-4F23-A932-C0FFF2784D79}" type="pres">
      <dgm:prSet presAssocID="{C5E3743A-F3AD-4C3F-BD2A-FA9271B691E3}" presName="Name64" presStyleLbl="parChTrans1D3" presStyleIdx="9" presStyleCnt="15"/>
      <dgm:spPr/>
      <dgm:t>
        <a:bodyPr/>
        <a:lstStyle/>
        <a:p>
          <a:endParaRPr lang="zh-TW" altLang="en-US"/>
        </a:p>
      </dgm:t>
    </dgm:pt>
    <dgm:pt modelId="{42484130-396C-4CDF-B6EC-CC69C01A3E54}" type="pres">
      <dgm:prSet presAssocID="{15AC8248-3983-4672-9AEA-47F60A38D343}" presName="hierRoot2" presStyleCnt="0">
        <dgm:presLayoutVars>
          <dgm:hierBranch val="init"/>
        </dgm:presLayoutVars>
      </dgm:prSet>
      <dgm:spPr/>
    </dgm:pt>
    <dgm:pt modelId="{21C0B620-3A71-4E4D-AF18-DCFA40A42FBA}" type="pres">
      <dgm:prSet presAssocID="{15AC8248-3983-4672-9AEA-47F60A38D343}" presName="rootComposite" presStyleCnt="0"/>
      <dgm:spPr/>
    </dgm:pt>
    <dgm:pt modelId="{651E57B5-A782-4B71-BC01-29262731E346}" type="pres">
      <dgm:prSet presAssocID="{15AC8248-3983-4672-9AEA-47F60A38D343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BC7C0D-B3F0-408D-991C-3E96A66B9D8F}" type="pres">
      <dgm:prSet presAssocID="{15AC8248-3983-4672-9AEA-47F60A38D343}" presName="rootConnector" presStyleLbl="node3" presStyleIdx="9" presStyleCnt="15"/>
      <dgm:spPr/>
      <dgm:t>
        <a:bodyPr/>
        <a:lstStyle/>
        <a:p>
          <a:endParaRPr lang="zh-TW" altLang="en-US"/>
        </a:p>
      </dgm:t>
    </dgm:pt>
    <dgm:pt modelId="{ED17DE52-B3C7-4E5A-ACF4-8F4FC9DC3156}" type="pres">
      <dgm:prSet presAssocID="{15AC8248-3983-4672-9AEA-47F60A38D343}" presName="hierChild4" presStyleCnt="0"/>
      <dgm:spPr/>
    </dgm:pt>
    <dgm:pt modelId="{90F5E6BD-341C-42D4-B364-6A857DBB3225}" type="pres">
      <dgm:prSet presAssocID="{15AC8248-3983-4672-9AEA-47F60A38D343}" presName="hierChild5" presStyleCnt="0"/>
      <dgm:spPr/>
    </dgm:pt>
    <dgm:pt modelId="{AB0AF99D-FAF1-43E8-8781-0144C32EB759}" type="pres">
      <dgm:prSet presAssocID="{C0EBD889-02E4-480D-9F6A-99A0402220F2}" presName="Name64" presStyleLbl="parChTrans1D3" presStyleIdx="10" presStyleCnt="15"/>
      <dgm:spPr/>
      <dgm:t>
        <a:bodyPr/>
        <a:lstStyle/>
        <a:p>
          <a:endParaRPr lang="zh-TW" altLang="en-US"/>
        </a:p>
      </dgm:t>
    </dgm:pt>
    <dgm:pt modelId="{1C41C0F3-85B7-4E2E-98AC-B0D95006B7A2}" type="pres">
      <dgm:prSet presAssocID="{6949B1FF-49F5-4745-B1D8-6E812FE0963E}" presName="hierRoot2" presStyleCnt="0">
        <dgm:presLayoutVars>
          <dgm:hierBranch val="init"/>
        </dgm:presLayoutVars>
      </dgm:prSet>
      <dgm:spPr/>
    </dgm:pt>
    <dgm:pt modelId="{60CD5665-FD27-48BE-ADBF-0203C0519555}" type="pres">
      <dgm:prSet presAssocID="{6949B1FF-49F5-4745-B1D8-6E812FE0963E}" presName="rootComposite" presStyleCnt="0"/>
      <dgm:spPr/>
    </dgm:pt>
    <dgm:pt modelId="{154C6DC3-0C3D-4D06-8E59-9AA45CA6B225}" type="pres">
      <dgm:prSet presAssocID="{6949B1FF-49F5-4745-B1D8-6E812FE0963E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00F777-7274-4290-A1EE-692722856711}" type="pres">
      <dgm:prSet presAssocID="{6949B1FF-49F5-4745-B1D8-6E812FE0963E}" presName="rootConnector" presStyleLbl="node3" presStyleIdx="10" presStyleCnt="15"/>
      <dgm:spPr/>
      <dgm:t>
        <a:bodyPr/>
        <a:lstStyle/>
        <a:p>
          <a:endParaRPr lang="zh-TW" altLang="en-US"/>
        </a:p>
      </dgm:t>
    </dgm:pt>
    <dgm:pt modelId="{F56036AD-AB2F-4ECA-B0B5-F9522ECB07A5}" type="pres">
      <dgm:prSet presAssocID="{6949B1FF-49F5-4745-B1D8-6E812FE0963E}" presName="hierChild4" presStyleCnt="0"/>
      <dgm:spPr/>
    </dgm:pt>
    <dgm:pt modelId="{80C3512E-91CD-49CC-A319-4D47E5A5C533}" type="pres">
      <dgm:prSet presAssocID="{6949B1FF-49F5-4745-B1D8-6E812FE0963E}" presName="hierChild5" presStyleCnt="0"/>
      <dgm:spPr/>
    </dgm:pt>
    <dgm:pt modelId="{11011387-538D-4D5C-908B-0411B6AC422C}" type="pres">
      <dgm:prSet presAssocID="{007FE51B-9581-4AC7-BC07-A41A7A1A9F47}" presName="hierChild7" presStyleCnt="0"/>
      <dgm:spPr/>
    </dgm:pt>
    <dgm:pt modelId="{CAA4913B-5429-4DA5-B921-4D6684F91BA1}" type="pres">
      <dgm:prSet presAssocID="{D01ADDD6-D09F-4456-9EC4-C0884FDF0D62}" presName="Name115" presStyleLbl="parChTrans1D2" presStyleIdx="3" presStyleCnt="4"/>
      <dgm:spPr/>
      <dgm:t>
        <a:bodyPr/>
        <a:lstStyle/>
        <a:p>
          <a:endParaRPr lang="zh-TW" altLang="en-US"/>
        </a:p>
      </dgm:t>
    </dgm:pt>
    <dgm:pt modelId="{AA5881A9-04AC-46E5-8226-28A2BE8E781D}" type="pres">
      <dgm:prSet presAssocID="{9E44B33F-A48C-4825-934D-1DE638FAEC1D}" presName="hierRoot3" presStyleCnt="0">
        <dgm:presLayoutVars>
          <dgm:hierBranch val="init"/>
        </dgm:presLayoutVars>
      </dgm:prSet>
      <dgm:spPr/>
    </dgm:pt>
    <dgm:pt modelId="{0685319B-FB7F-4D30-BCF6-9B143105865A}" type="pres">
      <dgm:prSet presAssocID="{9E44B33F-A48C-4825-934D-1DE638FAEC1D}" presName="rootComposite3" presStyleCnt="0"/>
      <dgm:spPr/>
    </dgm:pt>
    <dgm:pt modelId="{C8C5CF8D-5EAD-47E2-BD1F-3ADD36098C35}" type="pres">
      <dgm:prSet presAssocID="{9E44B33F-A48C-4825-934D-1DE638FAEC1D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AF85CE-9013-4B20-9971-F42E58017745}" type="pres">
      <dgm:prSet presAssocID="{9E44B33F-A48C-4825-934D-1DE638FAEC1D}" presName="rootConnector3" presStyleLbl="asst1" presStyleIdx="3" presStyleCnt="4"/>
      <dgm:spPr/>
      <dgm:t>
        <a:bodyPr/>
        <a:lstStyle/>
        <a:p>
          <a:endParaRPr lang="zh-TW" altLang="en-US"/>
        </a:p>
      </dgm:t>
    </dgm:pt>
    <dgm:pt modelId="{13436196-B8F8-4962-8AEB-1E0A83B86C22}" type="pres">
      <dgm:prSet presAssocID="{9E44B33F-A48C-4825-934D-1DE638FAEC1D}" presName="hierChild6" presStyleCnt="0"/>
      <dgm:spPr/>
    </dgm:pt>
    <dgm:pt modelId="{E14F7C7E-9C3F-45F2-9487-06080F4A9B9F}" type="pres">
      <dgm:prSet presAssocID="{6DDED7AB-F68D-4098-BFE5-0ABF45EF358B}" presName="Name64" presStyleLbl="parChTrans1D3" presStyleIdx="11" presStyleCnt="15"/>
      <dgm:spPr/>
      <dgm:t>
        <a:bodyPr/>
        <a:lstStyle/>
        <a:p>
          <a:endParaRPr lang="zh-TW" altLang="en-US"/>
        </a:p>
      </dgm:t>
    </dgm:pt>
    <dgm:pt modelId="{D6725560-9EFB-4A26-89D4-6D615A018D3E}" type="pres">
      <dgm:prSet presAssocID="{4260A7FC-5DD3-415C-95F2-584F35AAFAD8}" presName="hierRoot2" presStyleCnt="0">
        <dgm:presLayoutVars>
          <dgm:hierBranch val="init"/>
        </dgm:presLayoutVars>
      </dgm:prSet>
      <dgm:spPr/>
    </dgm:pt>
    <dgm:pt modelId="{A6E7E1FA-B788-40DE-BCE7-98E6A2966A93}" type="pres">
      <dgm:prSet presAssocID="{4260A7FC-5DD3-415C-95F2-584F35AAFAD8}" presName="rootComposite" presStyleCnt="0"/>
      <dgm:spPr/>
    </dgm:pt>
    <dgm:pt modelId="{DCE68B51-024C-4759-89D7-CEB1F5443BE1}" type="pres">
      <dgm:prSet presAssocID="{4260A7FC-5DD3-415C-95F2-584F35AAFAD8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16EB98-3656-4408-84D6-23A7EB21E846}" type="pres">
      <dgm:prSet presAssocID="{4260A7FC-5DD3-415C-95F2-584F35AAFAD8}" presName="rootConnector" presStyleLbl="node3" presStyleIdx="11" presStyleCnt="15"/>
      <dgm:spPr/>
      <dgm:t>
        <a:bodyPr/>
        <a:lstStyle/>
        <a:p>
          <a:endParaRPr lang="zh-TW" altLang="en-US"/>
        </a:p>
      </dgm:t>
    </dgm:pt>
    <dgm:pt modelId="{812126A1-F604-4FB5-BD5B-DDA3E06C7B35}" type="pres">
      <dgm:prSet presAssocID="{4260A7FC-5DD3-415C-95F2-584F35AAFAD8}" presName="hierChild4" presStyleCnt="0"/>
      <dgm:spPr/>
    </dgm:pt>
    <dgm:pt modelId="{2B668607-8481-448D-9E5A-A4C81BF53D19}" type="pres">
      <dgm:prSet presAssocID="{4260A7FC-5DD3-415C-95F2-584F35AAFAD8}" presName="hierChild5" presStyleCnt="0"/>
      <dgm:spPr/>
    </dgm:pt>
    <dgm:pt modelId="{A36F1E78-2C1F-4807-A1C1-ED169ADB6A6F}" type="pres">
      <dgm:prSet presAssocID="{F72E8642-796B-4E69-AB8D-11ABA5D4D589}" presName="Name64" presStyleLbl="parChTrans1D3" presStyleIdx="12" presStyleCnt="15"/>
      <dgm:spPr/>
      <dgm:t>
        <a:bodyPr/>
        <a:lstStyle/>
        <a:p>
          <a:endParaRPr lang="zh-TW" altLang="en-US"/>
        </a:p>
      </dgm:t>
    </dgm:pt>
    <dgm:pt modelId="{86CFC210-202B-4F5B-90FC-A27BB9E05AE2}" type="pres">
      <dgm:prSet presAssocID="{A683859B-0908-4CBE-97D9-601EC91C1335}" presName="hierRoot2" presStyleCnt="0">
        <dgm:presLayoutVars>
          <dgm:hierBranch val="init"/>
        </dgm:presLayoutVars>
      </dgm:prSet>
      <dgm:spPr/>
    </dgm:pt>
    <dgm:pt modelId="{8F1F2B7C-1114-4697-A979-35C2DDAC0068}" type="pres">
      <dgm:prSet presAssocID="{A683859B-0908-4CBE-97D9-601EC91C1335}" presName="rootComposite" presStyleCnt="0"/>
      <dgm:spPr/>
    </dgm:pt>
    <dgm:pt modelId="{D20F03AC-A9F3-43D6-98E0-B574C6654933}" type="pres">
      <dgm:prSet presAssocID="{A683859B-0908-4CBE-97D9-601EC91C1335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37412B-287A-4497-8E57-408746EC0DDB}" type="pres">
      <dgm:prSet presAssocID="{A683859B-0908-4CBE-97D9-601EC91C1335}" presName="rootConnector" presStyleLbl="node3" presStyleIdx="12" presStyleCnt="15"/>
      <dgm:spPr/>
      <dgm:t>
        <a:bodyPr/>
        <a:lstStyle/>
        <a:p>
          <a:endParaRPr lang="zh-TW" altLang="en-US"/>
        </a:p>
      </dgm:t>
    </dgm:pt>
    <dgm:pt modelId="{7D9BC35D-2276-4583-8125-EC62A36F95FA}" type="pres">
      <dgm:prSet presAssocID="{A683859B-0908-4CBE-97D9-601EC91C1335}" presName="hierChild4" presStyleCnt="0"/>
      <dgm:spPr/>
    </dgm:pt>
    <dgm:pt modelId="{0E4CD6D9-AF42-477D-BC2B-09B50BB53CA3}" type="pres">
      <dgm:prSet presAssocID="{A683859B-0908-4CBE-97D9-601EC91C1335}" presName="hierChild5" presStyleCnt="0"/>
      <dgm:spPr/>
    </dgm:pt>
    <dgm:pt modelId="{FA01E953-0571-4CDC-8F49-B26CA66F0484}" type="pres">
      <dgm:prSet presAssocID="{C948A23F-C902-4F9D-B8DE-B48A29687CBE}" presName="Name64" presStyleLbl="parChTrans1D3" presStyleIdx="13" presStyleCnt="15"/>
      <dgm:spPr/>
      <dgm:t>
        <a:bodyPr/>
        <a:lstStyle/>
        <a:p>
          <a:endParaRPr lang="zh-TW" altLang="en-US"/>
        </a:p>
      </dgm:t>
    </dgm:pt>
    <dgm:pt modelId="{4DF51306-C733-4B48-AEC6-1D002C24C347}" type="pres">
      <dgm:prSet presAssocID="{E8328F7D-5A3E-41AF-8B52-3C4BA2DB6521}" presName="hierRoot2" presStyleCnt="0">
        <dgm:presLayoutVars>
          <dgm:hierBranch val="init"/>
        </dgm:presLayoutVars>
      </dgm:prSet>
      <dgm:spPr/>
    </dgm:pt>
    <dgm:pt modelId="{5060F4B8-68AD-4801-9074-BAEC16AA4841}" type="pres">
      <dgm:prSet presAssocID="{E8328F7D-5A3E-41AF-8B52-3C4BA2DB6521}" presName="rootComposite" presStyleCnt="0"/>
      <dgm:spPr/>
    </dgm:pt>
    <dgm:pt modelId="{45B363FE-2688-421B-B5DE-F5300EE2EE60}" type="pres">
      <dgm:prSet presAssocID="{E8328F7D-5A3E-41AF-8B52-3C4BA2DB6521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E4C40B-AFDF-4D22-9516-1A79ABF73523}" type="pres">
      <dgm:prSet presAssocID="{E8328F7D-5A3E-41AF-8B52-3C4BA2DB6521}" presName="rootConnector" presStyleLbl="node3" presStyleIdx="13" presStyleCnt="15"/>
      <dgm:spPr/>
      <dgm:t>
        <a:bodyPr/>
        <a:lstStyle/>
        <a:p>
          <a:endParaRPr lang="zh-TW" altLang="en-US"/>
        </a:p>
      </dgm:t>
    </dgm:pt>
    <dgm:pt modelId="{9D549A4B-6893-4E15-89F4-E7CF0EDA7FFA}" type="pres">
      <dgm:prSet presAssocID="{E8328F7D-5A3E-41AF-8B52-3C4BA2DB6521}" presName="hierChild4" presStyleCnt="0"/>
      <dgm:spPr/>
    </dgm:pt>
    <dgm:pt modelId="{2D48C586-8FDC-4180-A816-344BF13B4B2D}" type="pres">
      <dgm:prSet presAssocID="{E8328F7D-5A3E-41AF-8B52-3C4BA2DB6521}" presName="hierChild5" presStyleCnt="0"/>
      <dgm:spPr/>
    </dgm:pt>
    <dgm:pt modelId="{7CBA365C-CDC4-40F4-ADF9-8739306628A9}" type="pres">
      <dgm:prSet presAssocID="{582F7649-3D10-474B-AD2C-9FB745ABC783}" presName="Name64" presStyleLbl="parChTrans1D3" presStyleIdx="14" presStyleCnt="15"/>
      <dgm:spPr/>
      <dgm:t>
        <a:bodyPr/>
        <a:lstStyle/>
        <a:p>
          <a:endParaRPr lang="zh-TW" altLang="en-US"/>
        </a:p>
      </dgm:t>
    </dgm:pt>
    <dgm:pt modelId="{3B3EB012-5FF1-4826-BC72-BE6B95683B2C}" type="pres">
      <dgm:prSet presAssocID="{C6F8CC34-57CD-4E36-B594-222A3EA85BDE}" presName="hierRoot2" presStyleCnt="0">
        <dgm:presLayoutVars>
          <dgm:hierBranch val="init"/>
        </dgm:presLayoutVars>
      </dgm:prSet>
      <dgm:spPr/>
    </dgm:pt>
    <dgm:pt modelId="{132B66B9-CB48-467D-A62A-4AB4E658D412}" type="pres">
      <dgm:prSet presAssocID="{C6F8CC34-57CD-4E36-B594-222A3EA85BDE}" presName="rootComposite" presStyleCnt="0"/>
      <dgm:spPr/>
    </dgm:pt>
    <dgm:pt modelId="{4BE01866-7263-41DF-ACAA-9A33EA20BA6D}" type="pres">
      <dgm:prSet presAssocID="{C6F8CC34-57CD-4E36-B594-222A3EA85BDE}" presName="rootText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BDCF39-58F4-4CD3-BAFA-434535344483}" type="pres">
      <dgm:prSet presAssocID="{C6F8CC34-57CD-4E36-B594-222A3EA85BDE}" presName="rootConnector" presStyleLbl="node3" presStyleIdx="14" presStyleCnt="15"/>
      <dgm:spPr/>
      <dgm:t>
        <a:bodyPr/>
        <a:lstStyle/>
        <a:p>
          <a:endParaRPr lang="zh-TW" altLang="en-US"/>
        </a:p>
      </dgm:t>
    </dgm:pt>
    <dgm:pt modelId="{D62F3B99-60F7-41DC-9764-2ED710652ACA}" type="pres">
      <dgm:prSet presAssocID="{C6F8CC34-57CD-4E36-B594-222A3EA85BDE}" presName="hierChild4" presStyleCnt="0"/>
      <dgm:spPr/>
    </dgm:pt>
    <dgm:pt modelId="{861B26ED-802D-4B53-A64B-62D11C84D55E}" type="pres">
      <dgm:prSet presAssocID="{C6F8CC34-57CD-4E36-B594-222A3EA85BDE}" presName="hierChild5" presStyleCnt="0"/>
      <dgm:spPr/>
    </dgm:pt>
    <dgm:pt modelId="{68A3A0BE-3B56-4F7E-A502-F34DF7855DDD}" type="pres">
      <dgm:prSet presAssocID="{9E44B33F-A48C-4825-934D-1DE638FAEC1D}" presName="hierChild7" presStyleCnt="0"/>
      <dgm:spPr/>
    </dgm:pt>
  </dgm:ptLst>
  <dgm:cxnLst>
    <dgm:cxn modelId="{713AB226-BC94-4D76-8097-E53E149404DC}" type="presOf" srcId="{C2AB8E2F-91AD-473F-966F-128C6FF0296D}" destId="{D4E6CD05-C615-40E1-A119-D81BAD512B91}" srcOrd="0" destOrd="0" presId="urn:microsoft.com/office/officeart/2009/3/layout/HorizontalOrganizationChart"/>
    <dgm:cxn modelId="{7ACCD38B-032A-4AF7-B742-D4AA2EB17548}" type="presOf" srcId="{6C01332B-12BF-4EDE-A0A2-9704A137C61C}" destId="{0D731992-56C6-4281-9C09-1753B075B76D}" srcOrd="1" destOrd="0" presId="urn:microsoft.com/office/officeart/2009/3/layout/HorizontalOrganizationChart"/>
    <dgm:cxn modelId="{77C1292F-4973-455F-8EF6-0F779D20C37E}" type="presOf" srcId="{F72E8642-796B-4E69-AB8D-11ABA5D4D589}" destId="{A36F1E78-2C1F-4807-A1C1-ED169ADB6A6F}" srcOrd="0" destOrd="0" presId="urn:microsoft.com/office/officeart/2009/3/layout/HorizontalOrganizationChart"/>
    <dgm:cxn modelId="{816A92B9-35FD-4D87-9063-92685563D49E}" srcId="{98DBE0F3-C558-44B1-8C1A-B5A3A0FE09B0}" destId="{D529B6BC-1845-4E80-91CA-AA0F75DEB612}" srcOrd="1" destOrd="0" parTransId="{8FB31A9F-B882-4926-90F1-31F85777138B}" sibTransId="{1B7EFE1D-32B9-45B0-8CB5-E749EAEFA1A9}"/>
    <dgm:cxn modelId="{472B0E68-5B12-474E-BB7B-3BB219B460ED}" type="presOf" srcId="{E8328F7D-5A3E-41AF-8B52-3C4BA2DB6521}" destId="{4FE4C40B-AFDF-4D22-9516-1A79ABF73523}" srcOrd="1" destOrd="0" presId="urn:microsoft.com/office/officeart/2009/3/layout/HorizontalOrganizationChart"/>
    <dgm:cxn modelId="{0F93E503-DC21-4A17-882C-210F306BB3DD}" type="presOf" srcId="{17B80EC3-2849-4E2D-B243-03571DDFE780}" destId="{E5AC1DC2-FB40-4F5C-96A5-B9AA8CAE27A3}" srcOrd="0" destOrd="0" presId="urn:microsoft.com/office/officeart/2009/3/layout/HorizontalOrganizationChart"/>
    <dgm:cxn modelId="{47BE297A-4708-4A01-AA35-B5F23BA92452}" type="presOf" srcId="{A683859B-0908-4CBE-97D9-601EC91C1335}" destId="{A937412B-287A-4497-8E57-408746EC0DDB}" srcOrd="1" destOrd="0" presId="urn:microsoft.com/office/officeart/2009/3/layout/HorizontalOrganizationChart"/>
    <dgm:cxn modelId="{8AFAF26B-E2EE-4F59-8A16-1A68D4F5FBA7}" type="presOf" srcId="{4260A7FC-5DD3-415C-95F2-584F35AAFAD8}" destId="{DCE68B51-024C-4759-89D7-CEB1F5443BE1}" srcOrd="0" destOrd="0" presId="urn:microsoft.com/office/officeart/2009/3/layout/HorizontalOrganizationChart"/>
    <dgm:cxn modelId="{E0093305-8DD0-4579-A04D-CF1E2DD7B591}" type="presOf" srcId="{FB8BA51F-CB73-4A03-A3D1-5172647A44FC}" destId="{92922B66-55AB-482C-AAF6-ABE7662D34C3}" srcOrd="0" destOrd="0" presId="urn:microsoft.com/office/officeart/2009/3/layout/HorizontalOrganizationChart"/>
    <dgm:cxn modelId="{F0354494-38C7-4690-BF6B-C4090CC47350}" type="presOf" srcId="{6949B1FF-49F5-4745-B1D8-6E812FE0963E}" destId="{F100F777-7274-4290-A1EE-692722856711}" srcOrd="1" destOrd="0" presId="urn:microsoft.com/office/officeart/2009/3/layout/HorizontalOrganizationChart"/>
    <dgm:cxn modelId="{10EF2BFA-532B-4D23-8A63-CBE897A09300}" type="presOf" srcId="{CDFBA92D-BB08-48A4-BAAD-57D90A177163}" destId="{24E3F52A-345F-4E81-B91C-23FFF7A8BE7E}" srcOrd="0" destOrd="0" presId="urn:microsoft.com/office/officeart/2009/3/layout/HorizontalOrganizationChart"/>
    <dgm:cxn modelId="{202B2728-9638-495A-A088-CE8AD61151AA}" type="presOf" srcId="{582F7649-3D10-474B-AD2C-9FB745ABC783}" destId="{7CBA365C-CDC4-40F4-ADF9-8739306628A9}" srcOrd="0" destOrd="0" presId="urn:microsoft.com/office/officeart/2009/3/layout/HorizontalOrganizationChart"/>
    <dgm:cxn modelId="{45D01E05-C861-4EC1-9DDD-C469AD1D4FB7}" srcId="{9E44B33F-A48C-4825-934D-1DE638FAEC1D}" destId="{4260A7FC-5DD3-415C-95F2-584F35AAFAD8}" srcOrd="0" destOrd="0" parTransId="{6DDED7AB-F68D-4098-BFE5-0ABF45EF358B}" sibTransId="{F84796EB-44AF-4E6A-AE96-B9A79B14C488}"/>
    <dgm:cxn modelId="{5D9E53AE-3FB3-4A6A-9B6C-02B18EA5598D}" type="presOf" srcId="{17B80EC3-2849-4E2D-B243-03571DDFE780}" destId="{143E37D4-643F-4EA4-A357-9ED01C9BCB2D}" srcOrd="1" destOrd="0" presId="urn:microsoft.com/office/officeart/2009/3/layout/HorizontalOrganizationChart"/>
    <dgm:cxn modelId="{C7F07993-0316-42FE-B62B-CE8DB6452A9A}" type="presOf" srcId="{6949B1FF-49F5-4745-B1D8-6E812FE0963E}" destId="{154C6DC3-0C3D-4D06-8E59-9AA45CA6B225}" srcOrd="0" destOrd="0" presId="urn:microsoft.com/office/officeart/2009/3/layout/HorizontalOrganizationChart"/>
    <dgm:cxn modelId="{14AD1AB9-BDE5-433A-903F-DF6BEEC35510}" srcId="{540B3CCA-DF6B-49A6-BF14-AD2A0F208816}" destId="{9E44B33F-A48C-4825-934D-1DE638FAEC1D}" srcOrd="3" destOrd="0" parTransId="{D01ADDD6-D09F-4456-9EC4-C0884FDF0D62}" sibTransId="{4BE76B45-52F9-483C-A79A-4BFDB9FC796C}"/>
    <dgm:cxn modelId="{08B8E184-6A79-4C9C-B4E8-808099D656B3}" type="presOf" srcId="{BB89D6D1-1ABB-42EB-A24E-C70DA7EE5A16}" destId="{942AD386-A224-4E63-B5D1-86CAE06A37F5}" srcOrd="0" destOrd="0" presId="urn:microsoft.com/office/officeart/2009/3/layout/HorizontalOrganizationChart"/>
    <dgm:cxn modelId="{51D3ED1D-E814-4D50-8D24-9ECD4D2EF9FD}" type="presOf" srcId="{605663DF-A767-4932-A35F-FB59013EE8CB}" destId="{773B0646-8265-422F-8FE3-233591860A4F}" srcOrd="0" destOrd="0" presId="urn:microsoft.com/office/officeart/2009/3/layout/HorizontalOrganizationChart"/>
    <dgm:cxn modelId="{8303C786-92A2-416F-8E3E-E2F5FE9DF98D}" srcId="{605663DF-A767-4932-A35F-FB59013EE8CB}" destId="{D7B611CC-CB53-4A6B-97EF-91F130B8C70F}" srcOrd="0" destOrd="0" parTransId="{CDFBA92D-BB08-48A4-BAAD-57D90A177163}" sibTransId="{F85E9259-B536-43AF-9308-7A7BDF636325}"/>
    <dgm:cxn modelId="{6EFF7D55-2EC0-4966-9CF0-C21CC627EE8E}" type="presOf" srcId="{15AC8248-3983-4672-9AEA-47F60A38D343}" destId="{651E57B5-A782-4B71-BC01-29262731E346}" srcOrd="0" destOrd="0" presId="urn:microsoft.com/office/officeart/2009/3/layout/HorizontalOrganizationChart"/>
    <dgm:cxn modelId="{429D10BA-9644-4A1B-B91D-43E8EB3D9501}" srcId="{98DBE0F3-C558-44B1-8C1A-B5A3A0FE09B0}" destId="{DFD5AF98-5748-42B3-A138-627783D29D33}" srcOrd="3" destOrd="0" parTransId="{E9324AD3-BCEB-4C17-816E-0C39E1D9E53E}" sibTransId="{AF6E0B4E-1FDC-4D21-8D21-B0BCD2AC8A6B}"/>
    <dgm:cxn modelId="{F454194F-722A-4C67-AAF1-684805B10D2F}" type="presOf" srcId="{3FC1335A-E29F-4B3F-A05E-71CDCF2AF82C}" destId="{75DE5EC6-F32F-4711-8860-2B0B9EEDAA60}" srcOrd="0" destOrd="0" presId="urn:microsoft.com/office/officeart/2009/3/layout/HorizontalOrganizationChart"/>
    <dgm:cxn modelId="{DC31FEE1-D4DC-4C78-8F74-0331663D98DE}" type="presOf" srcId="{7A4A59C0-2DE4-494D-9B2D-3C38DED795A8}" destId="{E4312199-BDB1-48F3-8C3F-6F7E307EA585}" srcOrd="0" destOrd="0" presId="urn:microsoft.com/office/officeart/2009/3/layout/HorizontalOrganizationChart"/>
    <dgm:cxn modelId="{6C4BA5FD-B341-4D5D-97E5-9B737A9305F5}" type="presOf" srcId="{605663DF-A767-4932-A35F-FB59013EE8CB}" destId="{899C217C-C344-4164-A713-2D82CECF0C53}" srcOrd="1" destOrd="0" presId="urn:microsoft.com/office/officeart/2009/3/layout/HorizontalOrganizationChart"/>
    <dgm:cxn modelId="{59E30125-56A6-412B-A0C1-3C527A7CF5B3}" srcId="{9E44B33F-A48C-4825-934D-1DE638FAEC1D}" destId="{C6F8CC34-57CD-4E36-B594-222A3EA85BDE}" srcOrd="3" destOrd="0" parTransId="{582F7649-3D10-474B-AD2C-9FB745ABC783}" sibTransId="{78F31903-DFF2-4DC6-B02A-D044FC48A6A1}"/>
    <dgm:cxn modelId="{0998D97A-4C8D-4E0F-997F-2600FECEF1AD}" type="presOf" srcId="{D7B611CC-CB53-4A6B-97EF-91F130B8C70F}" destId="{ADA13F9F-A312-42C4-A1B9-F75B1AC94AD1}" srcOrd="1" destOrd="0" presId="urn:microsoft.com/office/officeart/2009/3/layout/HorizontalOrganizationChart"/>
    <dgm:cxn modelId="{7BA3DF47-BAF1-4A2B-87A0-9756F8113830}" type="presOf" srcId="{540B3CCA-DF6B-49A6-BF14-AD2A0F208816}" destId="{2525536D-E034-4A30-B3EB-FC68FB8FA10E}" srcOrd="0" destOrd="0" presId="urn:microsoft.com/office/officeart/2009/3/layout/HorizontalOrganizationChart"/>
    <dgm:cxn modelId="{5686AFD8-AA74-44AB-AA39-1DE381131FA3}" type="presOf" srcId="{DFD5AF98-5748-42B3-A138-627783D29D33}" destId="{8F2F6000-3DB1-41A0-82B9-75C1073EFE25}" srcOrd="0" destOrd="0" presId="urn:microsoft.com/office/officeart/2009/3/layout/HorizontalOrganizationChart"/>
    <dgm:cxn modelId="{6D373988-D465-4FA9-9785-A058B912930D}" type="presOf" srcId="{9E44B33F-A48C-4825-934D-1DE638FAEC1D}" destId="{16AF85CE-9013-4B20-9971-F42E58017745}" srcOrd="1" destOrd="0" presId="urn:microsoft.com/office/officeart/2009/3/layout/HorizontalOrganizationChart"/>
    <dgm:cxn modelId="{DC3E4747-F462-4DB0-BD0A-4AA92A136E46}" type="presOf" srcId="{98DBE0F3-C558-44B1-8C1A-B5A3A0FE09B0}" destId="{675574CE-C1F7-4826-9C1A-91730CCD428D}" srcOrd="0" destOrd="0" presId="urn:microsoft.com/office/officeart/2009/3/layout/HorizontalOrganizationChart"/>
    <dgm:cxn modelId="{770960A5-C9D1-49F7-8C92-99C47056EC37}" srcId="{98DBE0F3-C558-44B1-8C1A-B5A3A0FE09B0}" destId="{915706C7-2FDC-4141-8887-E14EA3D41A40}" srcOrd="2" destOrd="0" parTransId="{FB8BA51F-CB73-4A03-A3D1-5172647A44FC}" sibTransId="{4AA0479C-F27A-4F95-A4A7-4DD8C02FA5CE}"/>
    <dgm:cxn modelId="{699DEE00-7168-4A0B-A88C-F30F9A0DB964}" srcId="{540B3CCA-DF6B-49A6-BF14-AD2A0F208816}" destId="{007FE51B-9581-4AC7-BC07-A41A7A1A9F47}" srcOrd="2" destOrd="0" parTransId="{F9246542-76B7-40F7-BEA4-066C999370BC}" sibTransId="{A078F5D5-577F-46A7-A010-98A34CAB7EB1}"/>
    <dgm:cxn modelId="{F2FF077A-30DD-46D7-83CB-E1CE4F98EC94}" type="presOf" srcId="{A683859B-0908-4CBE-97D9-601EC91C1335}" destId="{D20F03AC-A9F3-43D6-98E0-B574C6654933}" srcOrd="0" destOrd="0" presId="urn:microsoft.com/office/officeart/2009/3/layout/HorizontalOrganizationChart"/>
    <dgm:cxn modelId="{F40C136F-0665-4FBE-BF27-086F89DFFFC6}" type="presOf" srcId="{DFD5AF98-5748-42B3-A138-627783D29D33}" destId="{BF963780-F01E-4FCD-ADE2-24711EE04F07}" srcOrd="1" destOrd="0" presId="urn:microsoft.com/office/officeart/2009/3/layout/HorizontalOrganizationChart"/>
    <dgm:cxn modelId="{34684437-5ECB-4BCA-B5AE-47A604C60D49}" type="presOf" srcId="{0D0D96CA-EDA6-4ADC-8D89-4F51461A76C7}" destId="{B88FDF5A-8972-46C2-B330-9AE14B2369B8}" srcOrd="0" destOrd="0" presId="urn:microsoft.com/office/officeart/2009/3/layout/HorizontalOrganizationChart"/>
    <dgm:cxn modelId="{73C2C22D-D155-40D7-8653-6114F7E8F157}" type="presOf" srcId="{D01ADDD6-D09F-4456-9EC4-C0884FDF0D62}" destId="{CAA4913B-5429-4DA5-B921-4D6684F91BA1}" srcOrd="0" destOrd="0" presId="urn:microsoft.com/office/officeart/2009/3/layout/HorizontalOrganizationChart"/>
    <dgm:cxn modelId="{08203ACE-47A3-44BC-8611-69626EE7FB8B}" type="presOf" srcId="{98DBE0F3-C558-44B1-8C1A-B5A3A0FE09B0}" destId="{C65B88DE-18DC-40A8-9253-12314E7B467E}" srcOrd="1" destOrd="0" presId="urn:microsoft.com/office/officeart/2009/3/layout/HorizontalOrganizationChart"/>
    <dgm:cxn modelId="{18A150F9-DBC9-40DC-975C-7FCB16C6B78F}" srcId="{16EAE4C5-AF64-4249-8D88-FDB1B9312045}" destId="{540B3CCA-DF6B-49A6-BF14-AD2A0F208816}" srcOrd="0" destOrd="0" parTransId="{36744866-4F2B-4878-8532-86D0EE69CA10}" sibTransId="{FDC648BB-7E80-4FE4-8C2F-302C2124ACEF}"/>
    <dgm:cxn modelId="{73D57F16-1C5A-4092-96B2-88B510AE6B61}" srcId="{9E44B33F-A48C-4825-934D-1DE638FAEC1D}" destId="{A683859B-0908-4CBE-97D9-601EC91C1335}" srcOrd="1" destOrd="0" parTransId="{F72E8642-796B-4E69-AB8D-11ABA5D4D589}" sibTransId="{667EA1ED-6A5C-40C6-A877-4086FCF6492E}"/>
    <dgm:cxn modelId="{EBD61A78-A03F-4F53-AE45-856E9C7E33F6}" type="presOf" srcId="{77E159CD-6031-4F58-90A8-2D867769F751}" destId="{A20D7EF2-884B-4945-A27C-1A63D8CC62AB}" srcOrd="1" destOrd="0" presId="urn:microsoft.com/office/officeart/2009/3/layout/HorizontalOrganizationChart"/>
    <dgm:cxn modelId="{501719FC-F528-422F-B31B-861FA7EAA519}" srcId="{605663DF-A767-4932-A35F-FB59013EE8CB}" destId="{17B80EC3-2849-4E2D-B243-03571DDFE780}" srcOrd="1" destOrd="0" parTransId="{24A258EB-C842-478E-BAD7-3A74EB668F0E}" sibTransId="{79A5CE41-EA53-4117-9D3A-3569E4D9EB5D}"/>
    <dgm:cxn modelId="{64F0790D-4E55-4FBF-8535-C4E240B2400A}" type="presOf" srcId="{15AC8248-3983-4672-9AEA-47F60A38D343}" destId="{58BC7C0D-B3F0-408D-991C-3E96A66B9D8F}" srcOrd="1" destOrd="0" presId="urn:microsoft.com/office/officeart/2009/3/layout/HorizontalOrganizationChart"/>
    <dgm:cxn modelId="{C079ACFA-EFC2-4E0F-862A-B0A0EE1AF48A}" srcId="{007FE51B-9581-4AC7-BC07-A41A7A1A9F47}" destId="{6949B1FF-49F5-4745-B1D8-6E812FE0963E}" srcOrd="3" destOrd="0" parTransId="{C0EBD889-02E4-480D-9F6A-99A0402220F2}" sibTransId="{78183CF2-F5DB-4345-80EE-8A983B23FFC1}"/>
    <dgm:cxn modelId="{B2FE9D59-39AE-41F2-B22B-CD8864B2D83E}" srcId="{007FE51B-9581-4AC7-BC07-A41A7A1A9F47}" destId="{46670DBD-0432-4ABA-AE8B-CF99FC0D0736}" srcOrd="1" destOrd="0" parTransId="{7A4A59C0-2DE4-494D-9B2D-3C38DED795A8}" sibTransId="{F6174741-76AD-4454-B886-749C86F5AD0F}"/>
    <dgm:cxn modelId="{FD50E2A7-4514-4F99-8876-90A3E6805EA7}" type="presOf" srcId="{D529B6BC-1845-4E80-91CA-AA0F75DEB612}" destId="{3AE93567-9910-46A1-AD80-EB551390E9D6}" srcOrd="0" destOrd="0" presId="urn:microsoft.com/office/officeart/2009/3/layout/HorizontalOrganizationChart"/>
    <dgm:cxn modelId="{E8CE538A-69FC-40E5-9237-7747EC59AE93}" type="presOf" srcId="{007FE51B-9581-4AC7-BC07-A41A7A1A9F47}" destId="{784E0659-A0B0-48EF-A031-227C1057BCB7}" srcOrd="1" destOrd="0" presId="urn:microsoft.com/office/officeart/2009/3/layout/HorizontalOrganizationChart"/>
    <dgm:cxn modelId="{85BC5CE9-DD66-4CAA-9FEB-FD10AF8878C1}" srcId="{007FE51B-9581-4AC7-BC07-A41A7A1A9F47}" destId="{77E159CD-6031-4F58-90A8-2D867769F751}" srcOrd="0" destOrd="0" parTransId="{8DDE5039-8779-4289-B31A-CECE5D2C5FA8}" sibTransId="{A3AA257C-1C64-40CF-9E92-DE5ADC3A5AEE}"/>
    <dgm:cxn modelId="{8973EB6D-0871-42AD-911D-83F4E771EADC}" type="presOf" srcId="{B0B64AB0-8835-4845-992C-75C6A1BF5CD2}" destId="{3D1518D0-3A0A-4C25-8069-34CE887E3812}" srcOrd="1" destOrd="0" presId="urn:microsoft.com/office/officeart/2009/3/layout/HorizontalOrganizationChart"/>
    <dgm:cxn modelId="{A2E3F562-6183-4BDC-B648-117F806EE077}" type="presOf" srcId="{C948A23F-C902-4F9D-B8DE-B48A29687CBE}" destId="{FA01E953-0571-4CDC-8F49-B26CA66F0484}" srcOrd="0" destOrd="0" presId="urn:microsoft.com/office/officeart/2009/3/layout/HorizontalOrganizationChart"/>
    <dgm:cxn modelId="{688015F1-125A-4313-827D-7611D16A0B5D}" type="presOf" srcId="{F9246542-76B7-40F7-BEA4-066C999370BC}" destId="{9D082923-81B0-4624-AA77-3FFC4BE0AC6D}" srcOrd="0" destOrd="0" presId="urn:microsoft.com/office/officeart/2009/3/layout/HorizontalOrganizationChart"/>
    <dgm:cxn modelId="{91D5C0CC-4947-4DD3-BE49-3F20EEF4AC09}" type="presOf" srcId="{16EAE4C5-AF64-4249-8D88-FDB1B9312045}" destId="{66584FB7-7FBB-4ED0-BA10-41C7B020E4F2}" srcOrd="0" destOrd="0" presId="urn:microsoft.com/office/officeart/2009/3/layout/HorizontalOrganizationChart"/>
    <dgm:cxn modelId="{D6BF63D9-ECB7-4301-B4DD-E0094F986E8F}" type="presOf" srcId="{915706C7-2FDC-4141-8887-E14EA3D41A40}" destId="{6A2D51CD-A2C3-4D0D-B05B-B0EFC29FE64B}" srcOrd="1" destOrd="0" presId="urn:microsoft.com/office/officeart/2009/3/layout/HorizontalOrganizationChart"/>
    <dgm:cxn modelId="{954588EA-402A-45CF-8653-738F44BA0E0E}" srcId="{9E44B33F-A48C-4825-934D-1DE638FAEC1D}" destId="{E8328F7D-5A3E-41AF-8B52-3C4BA2DB6521}" srcOrd="2" destOrd="0" parTransId="{C948A23F-C902-4F9D-B8DE-B48A29687CBE}" sibTransId="{FF078B91-7FB8-47F0-955A-4EAA1D05CCFE}"/>
    <dgm:cxn modelId="{EB460D82-2B8E-49AE-944B-24200AD3BC8F}" type="presOf" srcId="{46670DBD-0432-4ABA-AE8B-CF99FC0D0736}" destId="{D5D40521-8DB9-4A7F-8C9D-4474BDFFB76A}" srcOrd="1" destOrd="0" presId="urn:microsoft.com/office/officeart/2009/3/layout/HorizontalOrganizationChart"/>
    <dgm:cxn modelId="{06E4E5A9-ED95-4CE3-B878-63217DA42D91}" type="presOf" srcId="{4260A7FC-5DD3-415C-95F2-584F35AAFAD8}" destId="{4216EB98-3656-4408-84D6-23A7EB21E846}" srcOrd="1" destOrd="0" presId="urn:microsoft.com/office/officeart/2009/3/layout/HorizontalOrganizationChart"/>
    <dgm:cxn modelId="{28F43D24-2890-4DE4-AE46-70634E93715E}" type="presOf" srcId="{C0EBD889-02E4-480D-9F6A-99A0402220F2}" destId="{AB0AF99D-FAF1-43E8-8781-0144C32EB759}" srcOrd="0" destOrd="0" presId="urn:microsoft.com/office/officeart/2009/3/layout/HorizontalOrganizationChart"/>
    <dgm:cxn modelId="{1B23E0EC-A161-4753-9A4C-F4C95DB43DFE}" type="presOf" srcId="{24A258EB-C842-478E-BAD7-3A74EB668F0E}" destId="{A9B4F960-9FA0-4558-83BA-040C3761D579}" srcOrd="0" destOrd="0" presId="urn:microsoft.com/office/officeart/2009/3/layout/HorizontalOrganizationChart"/>
    <dgm:cxn modelId="{615CB00C-F7E8-48B5-8F86-3DC245FDA93A}" type="presOf" srcId="{8DDE5039-8779-4289-B31A-CECE5D2C5FA8}" destId="{E4B04FD5-64CA-4D9C-9685-F57C419D7B6D}" srcOrd="0" destOrd="0" presId="urn:microsoft.com/office/officeart/2009/3/layout/HorizontalOrganizationChart"/>
    <dgm:cxn modelId="{AAFE73FB-9857-41FD-90EE-56D3BC0339BC}" type="presOf" srcId="{8FB31A9F-B882-4926-90F1-31F85777138B}" destId="{4286E58A-FF2C-4D7D-AC67-DE596BB77C50}" srcOrd="0" destOrd="0" presId="urn:microsoft.com/office/officeart/2009/3/layout/HorizontalOrganizationChart"/>
    <dgm:cxn modelId="{11D5B5D7-1164-41B2-A3DD-B9C63198B509}" type="presOf" srcId="{C5E3743A-F3AD-4C3F-BD2A-FA9271B691E3}" destId="{D8FA115F-9018-4F23-A932-C0FFF2784D79}" srcOrd="0" destOrd="0" presId="urn:microsoft.com/office/officeart/2009/3/layout/HorizontalOrganizationChart"/>
    <dgm:cxn modelId="{84C5B577-BE99-4D0B-9B5D-7B3ABEF610A6}" srcId="{540B3CCA-DF6B-49A6-BF14-AD2A0F208816}" destId="{605663DF-A767-4932-A35F-FB59013EE8CB}" srcOrd="1" destOrd="0" parTransId="{3FC1335A-E29F-4B3F-A05E-71CDCF2AF82C}" sibTransId="{CA8755DE-1685-4D0C-8700-8746B9C99DF4}"/>
    <dgm:cxn modelId="{21AB457A-139E-459F-9F6D-51786135B66D}" type="presOf" srcId="{C6F8CC34-57CD-4E36-B594-222A3EA85BDE}" destId="{4BE01866-7263-41DF-ACAA-9A33EA20BA6D}" srcOrd="0" destOrd="0" presId="urn:microsoft.com/office/officeart/2009/3/layout/HorizontalOrganizationChart"/>
    <dgm:cxn modelId="{ED0848FD-3734-4EE1-AB80-977FC1A2491D}" type="presOf" srcId="{6DDED7AB-F68D-4098-BFE5-0ABF45EF358B}" destId="{E14F7C7E-9C3F-45F2-9487-06080F4A9B9F}" srcOrd="0" destOrd="0" presId="urn:microsoft.com/office/officeart/2009/3/layout/HorizontalOrganizationChart"/>
    <dgm:cxn modelId="{E9B451E1-F4E6-450C-ABF8-93610AF55263}" type="presOf" srcId="{77E159CD-6031-4F58-90A8-2D867769F751}" destId="{33E02EAA-C5A8-4BB5-9B6C-65A862943BF1}" srcOrd="0" destOrd="0" presId="urn:microsoft.com/office/officeart/2009/3/layout/HorizontalOrganizationChart"/>
    <dgm:cxn modelId="{AD810E80-8B73-4D8E-A4B1-E015E0A03D17}" type="presOf" srcId="{6C01332B-12BF-4EDE-A0A2-9704A137C61C}" destId="{D0767692-B2BA-475E-9F41-9A162D6A2783}" srcOrd="0" destOrd="0" presId="urn:microsoft.com/office/officeart/2009/3/layout/HorizontalOrganizationChart"/>
    <dgm:cxn modelId="{C1E66FB7-ED67-4589-8808-18D8929E7962}" srcId="{98DBE0F3-C558-44B1-8C1A-B5A3A0FE09B0}" destId="{6C01332B-12BF-4EDE-A0A2-9704A137C61C}" srcOrd="0" destOrd="0" parTransId="{C2AB8E2F-91AD-473F-966F-128C6FF0296D}" sibTransId="{12098078-B565-43F5-9CA2-E88359211B29}"/>
    <dgm:cxn modelId="{604F41EC-3250-4FE8-9CC9-A88A8D559101}" srcId="{540B3CCA-DF6B-49A6-BF14-AD2A0F208816}" destId="{98DBE0F3-C558-44B1-8C1A-B5A3A0FE09B0}" srcOrd="0" destOrd="0" parTransId="{BB89D6D1-1ABB-42EB-A24E-C70DA7EE5A16}" sibTransId="{FDD53464-CB01-4A79-91D8-E6833ECAA38A}"/>
    <dgm:cxn modelId="{24A8478E-FFFC-4F82-9FCD-C69469794961}" type="presOf" srcId="{9E44B33F-A48C-4825-934D-1DE638FAEC1D}" destId="{C8C5CF8D-5EAD-47E2-BD1F-3ADD36098C35}" srcOrd="0" destOrd="0" presId="urn:microsoft.com/office/officeart/2009/3/layout/HorizontalOrganizationChart"/>
    <dgm:cxn modelId="{7BDC9808-4357-4870-891C-8BACD146CC83}" type="presOf" srcId="{D7B611CC-CB53-4A6B-97EF-91F130B8C70F}" destId="{81E8DCB6-E849-4C1A-88A1-B46366218796}" srcOrd="0" destOrd="0" presId="urn:microsoft.com/office/officeart/2009/3/layout/HorizontalOrganizationChart"/>
    <dgm:cxn modelId="{64914F5E-9B1B-421F-A3A6-1CE557E3499C}" type="presOf" srcId="{C6F8CC34-57CD-4E36-B594-222A3EA85BDE}" destId="{02BDCF39-58F4-4CD3-BAFA-434535344483}" srcOrd="1" destOrd="0" presId="urn:microsoft.com/office/officeart/2009/3/layout/HorizontalOrganizationChart"/>
    <dgm:cxn modelId="{AB47CFEC-BFC5-49B9-A0FE-E19697E427ED}" type="presOf" srcId="{E8328F7D-5A3E-41AF-8B52-3C4BA2DB6521}" destId="{45B363FE-2688-421B-B5DE-F5300EE2EE60}" srcOrd="0" destOrd="0" presId="urn:microsoft.com/office/officeart/2009/3/layout/HorizontalOrganizationChart"/>
    <dgm:cxn modelId="{8A3F171A-00B3-47D2-9BCB-8730CB87201B}" type="presOf" srcId="{915706C7-2FDC-4141-8887-E14EA3D41A40}" destId="{ECB034BE-5999-46C5-B1DA-F832D62F2AE5}" srcOrd="0" destOrd="0" presId="urn:microsoft.com/office/officeart/2009/3/layout/HorizontalOrganizationChart"/>
    <dgm:cxn modelId="{969AF047-044B-476B-8648-6DBA5FF59993}" srcId="{605663DF-A767-4932-A35F-FB59013EE8CB}" destId="{B0B64AB0-8835-4845-992C-75C6A1BF5CD2}" srcOrd="2" destOrd="0" parTransId="{0D0D96CA-EDA6-4ADC-8D89-4F51461A76C7}" sibTransId="{35BF3F43-19E7-4210-AD5A-90839A6E8D29}"/>
    <dgm:cxn modelId="{43E6A5B5-5D22-44D9-B58D-B9E07A434D51}" type="presOf" srcId="{46670DBD-0432-4ABA-AE8B-CF99FC0D0736}" destId="{43ED4FF3-479C-4E7E-BD07-66812791E23A}" srcOrd="0" destOrd="0" presId="urn:microsoft.com/office/officeart/2009/3/layout/HorizontalOrganizationChart"/>
    <dgm:cxn modelId="{9F018CD4-4D5B-4E40-9D09-F7F16D564AA7}" type="presOf" srcId="{D529B6BC-1845-4E80-91CA-AA0F75DEB612}" destId="{19A35F1F-130E-4650-B4A6-24FDE91B1BE3}" srcOrd="1" destOrd="0" presId="urn:microsoft.com/office/officeart/2009/3/layout/HorizontalOrganizationChart"/>
    <dgm:cxn modelId="{1BFC44B9-6594-475F-8D9F-41DD48EE2647}" type="presOf" srcId="{007FE51B-9581-4AC7-BC07-A41A7A1A9F47}" destId="{2A21D1FE-033F-4492-8CF4-871B0F341EE2}" srcOrd="0" destOrd="0" presId="urn:microsoft.com/office/officeart/2009/3/layout/HorizontalOrganizationChart"/>
    <dgm:cxn modelId="{7E7BA1D5-F808-4EBA-B7B3-4C01956AD4F0}" type="presOf" srcId="{540B3CCA-DF6B-49A6-BF14-AD2A0F208816}" destId="{3FDDE2D3-BED9-42DB-B065-2E8F9469FFB7}" srcOrd="1" destOrd="0" presId="urn:microsoft.com/office/officeart/2009/3/layout/HorizontalOrganizationChart"/>
    <dgm:cxn modelId="{03B49FC1-8A6E-4F2C-B9AB-164B3A763572}" srcId="{007FE51B-9581-4AC7-BC07-A41A7A1A9F47}" destId="{15AC8248-3983-4672-9AEA-47F60A38D343}" srcOrd="2" destOrd="0" parTransId="{C5E3743A-F3AD-4C3F-BD2A-FA9271B691E3}" sibTransId="{96AAAEA4-6AFF-4E4F-9F4C-FA7C4DCD6202}"/>
    <dgm:cxn modelId="{889EDAA3-3F06-4FC8-BF92-0353DAF7947C}" type="presOf" srcId="{B0B64AB0-8835-4845-992C-75C6A1BF5CD2}" destId="{F9F8D1CF-0096-4326-BAD3-5567FB7BA845}" srcOrd="0" destOrd="0" presId="urn:microsoft.com/office/officeart/2009/3/layout/HorizontalOrganizationChart"/>
    <dgm:cxn modelId="{918CC1D3-953A-47E7-8EB9-4AF4A56AC088}" type="presOf" srcId="{E9324AD3-BCEB-4C17-816E-0C39E1D9E53E}" destId="{F5BC1F59-2EFA-4C76-8305-3C59F77754AD}" srcOrd="0" destOrd="0" presId="urn:microsoft.com/office/officeart/2009/3/layout/HorizontalOrganizationChart"/>
    <dgm:cxn modelId="{0F4ACFCB-A07A-4235-B7B1-8FC059DF49BB}" type="presParOf" srcId="{66584FB7-7FBB-4ED0-BA10-41C7B020E4F2}" destId="{2333F834-0EB5-4836-BDC2-5BB400BF6F03}" srcOrd="0" destOrd="0" presId="urn:microsoft.com/office/officeart/2009/3/layout/HorizontalOrganizationChart"/>
    <dgm:cxn modelId="{98A3D861-BE92-4347-BAA1-B9A4A97255C7}" type="presParOf" srcId="{2333F834-0EB5-4836-BDC2-5BB400BF6F03}" destId="{2B57A437-1FCD-4CDD-B6AE-5A72F18C1966}" srcOrd="0" destOrd="0" presId="urn:microsoft.com/office/officeart/2009/3/layout/HorizontalOrganizationChart"/>
    <dgm:cxn modelId="{9A86D8D6-E27C-4DB3-A8D0-BADB8272B056}" type="presParOf" srcId="{2B57A437-1FCD-4CDD-B6AE-5A72F18C1966}" destId="{2525536D-E034-4A30-B3EB-FC68FB8FA10E}" srcOrd="0" destOrd="0" presId="urn:microsoft.com/office/officeart/2009/3/layout/HorizontalOrganizationChart"/>
    <dgm:cxn modelId="{5E5A12F5-0789-4B34-AA1B-487B20397773}" type="presParOf" srcId="{2B57A437-1FCD-4CDD-B6AE-5A72F18C1966}" destId="{3FDDE2D3-BED9-42DB-B065-2E8F9469FFB7}" srcOrd="1" destOrd="0" presId="urn:microsoft.com/office/officeart/2009/3/layout/HorizontalOrganizationChart"/>
    <dgm:cxn modelId="{C50FF1D1-1817-4D51-A8E7-455D166B4C70}" type="presParOf" srcId="{2333F834-0EB5-4836-BDC2-5BB400BF6F03}" destId="{75E06508-1718-41D4-9F07-293520BC186A}" srcOrd="1" destOrd="0" presId="urn:microsoft.com/office/officeart/2009/3/layout/HorizontalOrganizationChart"/>
    <dgm:cxn modelId="{D534F43B-7303-4C2C-8C55-25F1256AA858}" type="presParOf" srcId="{2333F834-0EB5-4836-BDC2-5BB400BF6F03}" destId="{6924E843-423D-4ADE-99D6-817F16F42128}" srcOrd="2" destOrd="0" presId="urn:microsoft.com/office/officeart/2009/3/layout/HorizontalOrganizationChart"/>
    <dgm:cxn modelId="{FE0FE36D-E18D-4BA2-833A-6926DDF90701}" type="presParOf" srcId="{6924E843-423D-4ADE-99D6-817F16F42128}" destId="{942AD386-A224-4E63-B5D1-86CAE06A37F5}" srcOrd="0" destOrd="0" presId="urn:microsoft.com/office/officeart/2009/3/layout/HorizontalOrganizationChart"/>
    <dgm:cxn modelId="{DC7881A4-79F3-4FFA-A121-C850D3ADBD7F}" type="presParOf" srcId="{6924E843-423D-4ADE-99D6-817F16F42128}" destId="{3329869E-09E0-42CE-82C9-EECC9F8A6FCD}" srcOrd="1" destOrd="0" presId="urn:microsoft.com/office/officeart/2009/3/layout/HorizontalOrganizationChart"/>
    <dgm:cxn modelId="{E6E54B8C-D7DC-464B-9F51-BCF51E7EA7F4}" type="presParOf" srcId="{3329869E-09E0-42CE-82C9-EECC9F8A6FCD}" destId="{00A47CEB-0167-4D98-9F43-B25F2A78115E}" srcOrd="0" destOrd="0" presId="urn:microsoft.com/office/officeart/2009/3/layout/HorizontalOrganizationChart"/>
    <dgm:cxn modelId="{4B736A9D-324B-4B15-A4D6-091F97F89DF9}" type="presParOf" srcId="{00A47CEB-0167-4D98-9F43-B25F2A78115E}" destId="{675574CE-C1F7-4826-9C1A-91730CCD428D}" srcOrd="0" destOrd="0" presId="urn:microsoft.com/office/officeart/2009/3/layout/HorizontalOrganizationChart"/>
    <dgm:cxn modelId="{FB632836-BCF7-47AB-9007-329B93232BB2}" type="presParOf" srcId="{00A47CEB-0167-4D98-9F43-B25F2A78115E}" destId="{C65B88DE-18DC-40A8-9253-12314E7B467E}" srcOrd="1" destOrd="0" presId="urn:microsoft.com/office/officeart/2009/3/layout/HorizontalOrganizationChart"/>
    <dgm:cxn modelId="{C45E67D0-B3A6-46E9-B683-01CBDD9B04AE}" type="presParOf" srcId="{3329869E-09E0-42CE-82C9-EECC9F8A6FCD}" destId="{FBAA781E-627E-4D24-A406-8881667867DB}" srcOrd="1" destOrd="0" presId="urn:microsoft.com/office/officeart/2009/3/layout/HorizontalOrganizationChart"/>
    <dgm:cxn modelId="{70B68F80-D4C5-4EF6-8AC5-E5E539BC86E0}" type="presParOf" srcId="{FBAA781E-627E-4D24-A406-8881667867DB}" destId="{D4E6CD05-C615-40E1-A119-D81BAD512B91}" srcOrd="0" destOrd="0" presId="urn:microsoft.com/office/officeart/2009/3/layout/HorizontalOrganizationChart"/>
    <dgm:cxn modelId="{DB75109D-A8E1-4729-93C9-92AF070B7113}" type="presParOf" srcId="{FBAA781E-627E-4D24-A406-8881667867DB}" destId="{266840AD-2350-4A4D-936F-4399852F1C4C}" srcOrd="1" destOrd="0" presId="urn:microsoft.com/office/officeart/2009/3/layout/HorizontalOrganizationChart"/>
    <dgm:cxn modelId="{6DC1D80B-9D98-4AD1-9520-AEA05D8F8889}" type="presParOf" srcId="{266840AD-2350-4A4D-936F-4399852F1C4C}" destId="{532B7730-1C42-472A-A839-477FF3977A68}" srcOrd="0" destOrd="0" presId="urn:microsoft.com/office/officeart/2009/3/layout/HorizontalOrganizationChart"/>
    <dgm:cxn modelId="{AE6E48FB-31F4-4C49-B567-19ACA8E43191}" type="presParOf" srcId="{532B7730-1C42-472A-A839-477FF3977A68}" destId="{D0767692-B2BA-475E-9F41-9A162D6A2783}" srcOrd="0" destOrd="0" presId="urn:microsoft.com/office/officeart/2009/3/layout/HorizontalOrganizationChart"/>
    <dgm:cxn modelId="{790DA5F0-5E93-4B83-852E-AF8A4F74F94E}" type="presParOf" srcId="{532B7730-1C42-472A-A839-477FF3977A68}" destId="{0D731992-56C6-4281-9C09-1753B075B76D}" srcOrd="1" destOrd="0" presId="urn:microsoft.com/office/officeart/2009/3/layout/HorizontalOrganizationChart"/>
    <dgm:cxn modelId="{3A151E71-4826-4F93-A792-77513CFF667B}" type="presParOf" srcId="{266840AD-2350-4A4D-936F-4399852F1C4C}" destId="{A2F3C63C-6A91-4DAC-A762-0477A96E26E7}" srcOrd="1" destOrd="0" presId="urn:microsoft.com/office/officeart/2009/3/layout/HorizontalOrganizationChart"/>
    <dgm:cxn modelId="{03862AA5-A7D9-4407-9F95-F04DACFCAF04}" type="presParOf" srcId="{266840AD-2350-4A4D-936F-4399852F1C4C}" destId="{276B765F-60F5-4CDB-8739-EC2C773B6C61}" srcOrd="2" destOrd="0" presId="urn:microsoft.com/office/officeart/2009/3/layout/HorizontalOrganizationChart"/>
    <dgm:cxn modelId="{94D96B6A-049D-43A4-A886-FDE5D8863C47}" type="presParOf" srcId="{FBAA781E-627E-4D24-A406-8881667867DB}" destId="{4286E58A-FF2C-4D7D-AC67-DE596BB77C50}" srcOrd="2" destOrd="0" presId="urn:microsoft.com/office/officeart/2009/3/layout/HorizontalOrganizationChart"/>
    <dgm:cxn modelId="{91A61D77-F36F-4D8D-A182-21522B6E7108}" type="presParOf" srcId="{FBAA781E-627E-4D24-A406-8881667867DB}" destId="{B94C34B8-4BDB-4CE9-B63E-B32D4FB95EDC}" srcOrd="3" destOrd="0" presId="urn:microsoft.com/office/officeart/2009/3/layout/HorizontalOrganizationChart"/>
    <dgm:cxn modelId="{AA8F398D-C104-4303-8B22-B0E8B3E9E94C}" type="presParOf" srcId="{B94C34B8-4BDB-4CE9-B63E-B32D4FB95EDC}" destId="{D95C4AEC-F37B-4CE1-84AB-E4918875828D}" srcOrd="0" destOrd="0" presId="urn:microsoft.com/office/officeart/2009/3/layout/HorizontalOrganizationChart"/>
    <dgm:cxn modelId="{1EE6C42C-EC18-46E0-8CA1-D154A0A4FA0C}" type="presParOf" srcId="{D95C4AEC-F37B-4CE1-84AB-E4918875828D}" destId="{3AE93567-9910-46A1-AD80-EB551390E9D6}" srcOrd="0" destOrd="0" presId="urn:microsoft.com/office/officeart/2009/3/layout/HorizontalOrganizationChart"/>
    <dgm:cxn modelId="{C443C221-76D8-4943-9F15-0440606914FA}" type="presParOf" srcId="{D95C4AEC-F37B-4CE1-84AB-E4918875828D}" destId="{19A35F1F-130E-4650-B4A6-24FDE91B1BE3}" srcOrd="1" destOrd="0" presId="urn:microsoft.com/office/officeart/2009/3/layout/HorizontalOrganizationChart"/>
    <dgm:cxn modelId="{4339E1BE-0438-403A-BD34-9D98990261B8}" type="presParOf" srcId="{B94C34B8-4BDB-4CE9-B63E-B32D4FB95EDC}" destId="{A4D8E34C-CFDF-43EA-A4FA-DF3D0C0D1D75}" srcOrd="1" destOrd="0" presId="urn:microsoft.com/office/officeart/2009/3/layout/HorizontalOrganizationChart"/>
    <dgm:cxn modelId="{CB26854F-5E19-499D-9ACD-0D884D06567A}" type="presParOf" srcId="{B94C34B8-4BDB-4CE9-B63E-B32D4FB95EDC}" destId="{57696EE1-ED6D-461F-8B43-C84D6EE8FC13}" srcOrd="2" destOrd="0" presId="urn:microsoft.com/office/officeart/2009/3/layout/HorizontalOrganizationChart"/>
    <dgm:cxn modelId="{A8E9301C-C074-49F8-AEF1-BA1F590EFE46}" type="presParOf" srcId="{FBAA781E-627E-4D24-A406-8881667867DB}" destId="{92922B66-55AB-482C-AAF6-ABE7662D34C3}" srcOrd="4" destOrd="0" presId="urn:microsoft.com/office/officeart/2009/3/layout/HorizontalOrganizationChart"/>
    <dgm:cxn modelId="{18BCD604-E46B-445D-A5B6-5766C5A6A0B4}" type="presParOf" srcId="{FBAA781E-627E-4D24-A406-8881667867DB}" destId="{915CAB6E-B4E8-4D4C-8F56-E266DB0A2257}" srcOrd="5" destOrd="0" presId="urn:microsoft.com/office/officeart/2009/3/layout/HorizontalOrganizationChart"/>
    <dgm:cxn modelId="{A9318912-3FEA-42EE-8A4B-4DD20282E233}" type="presParOf" srcId="{915CAB6E-B4E8-4D4C-8F56-E266DB0A2257}" destId="{977F3DC8-5CA8-4A31-8539-FA81A1FAAD9C}" srcOrd="0" destOrd="0" presId="urn:microsoft.com/office/officeart/2009/3/layout/HorizontalOrganizationChart"/>
    <dgm:cxn modelId="{6E88E655-61BC-4A82-90A2-7FC4928BC277}" type="presParOf" srcId="{977F3DC8-5CA8-4A31-8539-FA81A1FAAD9C}" destId="{ECB034BE-5999-46C5-B1DA-F832D62F2AE5}" srcOrd="0" destOrd="0" presId="urn:microsoft.com/office/officeart/2009/3/layout/HorizontalOrganizationChart"/>
    <dgm:cxn modelId="{CCF81107-F396-4DD8-8F19-5919891546C4}" type="presParOf" srcId="{977F3DC8-5CA8-4A31-8539-FA81A1FAAD9C}" destId="{6A2D51CD-A2C3-4D0D-B05B-B0EFC29FE64B}" srcOrd="1" destOrd="0" presId="urn:microsoft.com/office/officeart/2009/3/layout/HorizontalOrganizationChart"/>
    <dgm:cxn modelId="{89D4BCF6-276D-408D-B949-892B1FEEDFCE}" type="presParOf" srcId="{915CAB6E-B4E8-4D4C-8F56-E266DB0A2257}" destId="{DD78C68B-23EA-421A-9B9C-4F413A150A9B}" srcOrd="1" destOrd="0" presId="urn:microsoft.com/office/officeart/2009/3/layout/HorizontalOrganizationChart"/>
    <dgm:cxn modelId="{D2F17D19-5F72-4D41-B626-E22CA2048EA5}" type="presParOf" srcId="{915CAB6E-B4E8-4D4C-8F56-E266DB0A2257}" destId="{35B55964-6F49-426F-AD8F-765802CB2573}" srcOrd="2" destOrd="0" presId="urn:microsoft.com/office/officeart/2009/3/layout/HorizontalOrganizationChart"/>
    <dgm:cxn modelId="{AD6B03E3-E991-4EC1-9A5C-3CE694E043E9}" type="presParOf" srcId="{FBAA781E-627E-4D24-A406-8881667867DB}" destId="{F5BC1F59-2EFA-4C76-8305-3C59F77754AD}" srcOrd="6" destOrd="0" presId="urn:microsoft.com/office/officeart/2009/3/layout/HorizontalOrganizationChart"/>
    <dgm:cxn modelId="{B65BA3E2-3B82-46AC-9F44-BD9552AF26B4}" type="presParOf" srcId="{FBAA781E-627E-4D24-A406-8881667867DB}" destId="{96F75CE4-D383-49DF-9716-2BD6F7022215}" srcOrd="7" destOrd="0" presId="urn:microsoft.com/office/officeart/2009/3/layout/HorizontalOrganizationChart"/>
    <dgm:cxn modelId="{5FBA9457-16CB-4E6A-B1E9-587A0F18ACC9}" type="presParOf" srcId="{96F75CE4-D383-49DF-9716-2BD6F7022215}" destId="{169360D8-D27A-4EAB-AC82-33F8BD388C17}" srcOrd="0" destOrd="0" presId="urn:microsoft.com/office/officeart/2009/3/layout/HorizontalOrganizationChart"/>
    <dgm:cxn modelId="{0A2964D0-75E5-4719-8F33-FD8B61457DE9}" type="presParOf" srcId="{169360D8-D27A-4EAB-AC82-33F8BD388C17}" destId="{8F2F6000-3DB1-41A0-82B9-75C1073EFE25}" srcOrd="0" destOrd="0" presId="urn:microsoft.com/office/officeart/2009/3/layout/HorizontalOrganizationChart"/>
    <dgm:cxn modelId="{7F4558DC-E3F5-4D07-9FA1-89C78178622F}" type="presParOf" srcId="{169360D8-D27A-4EAB-AC82-33F8BD388C17}" destId="{BF963780-F01E-4FCD-ADE2-24711EE04F07}" srcOrd="1" destOrd="0" presId="urn:microsoft.com/office/officeart/2009/3/layout/HorizontalOrganizationChart"/>
    <dgm:cxn modelId="{07C9AFB6-2707-4C59-96E2-8177B0348A68}" type="presParOf" srcId="{96F75CE4-D383-49DF-9716-2BD6F7022215}" destId="{B7EC516D-A463-417F-8EBC-B3B652E1B6A0}" srcOrd="1" destOrd="0" presId="urn:microsoft.com/office/officeart/2009/3/layout/HorizontalOrganizationChart"/>
    <dgm:cxn modelId="{D1773D87-6ED2-46A4-8EC4-F8B881139EF1}" type="presParOf" srcId="{96F75CE4-D383-49DF-9716-2BD6F7022215}" destId="{CB838738-4256-453F-B3CF-DC6AB34070BE}" srcOrd="2" destOrd="0" presId="urn:microsoft.com/office/officeart/2009/3/layout/HorizontalOrganizationChart"/>
    <dgm:cxn modelId="{BA6C4875-455F-4452-94DF-211A29586944}" type="presParOf" srcId="{3329869E-09E0-42CE-82C9-EECC9F8A6FCD}" destId="{932CBB5F-BFF9-4D07-870D-2E1B904A0D5B}" srcOrd="2" destOrd="0" presId="urn:microsoft.com/office/officeart/2009/3/layout/HorizontalOrganizationChart"/>
    <dgm:cxn modelId="{D7FE1A7C-37C7-41E3-96A2-65A69F871883}" type="presParOf" srcId="{6924E843-423D-4ADE-99D6-817F16F42128}" destId="{75DE5EC6-F32F-4711-8860-2B0B9EEDAA60}" srcOrd="2" destOrd="0" presId="urn:microsoft.com/office/officeart/2009/3/layout/HorizontalOrganizationChart"/>
    <dgm:cxn modelId="{077725E3-8A09-4BDB-B505-F46FBD7B8EBB}" type="presParOf" srcId="{6924E843-423D-4ADE-99D6-817F16F42128}" destId="{3F52E2CD-B42B-4C54-909D-C3C545AA0191}" srcOrd="3" destOrd="0" presId="urn:microsoft.com/office/officeart/2009/3/layout/HorizontalOrganizationChart"/>
    <dgm:cxn modelId="{AE5EE3E3-D551-4821-AD20-479E5D5D915A}" type="presParOf" srcId="{3F52E2CD-B42B-4C54-909D-C3C545AA0191}" destId="{0F1F07EA-4735-4910-8B87-89D5B1E21DCA}" srcOrd="0" destOrd="0" presId="urn:microsoft.com/office/officeart/2009/3/layout/HorizontalOrganizationChart"/>
    <dgm:cxn modelId="{DF9CC246-8DD0-4CA7-9A7A-DD19AEA77515}" type="presParOf" srcId="{0F1F07EA-4735-4910-8B87-89D5B1E21DCA}" destId="{773B0646-8265-422F-8FE3-233591860A4F}" srcOrd="0" destOrd="0" presId="urn:microsoft.com/office/officeart/2009/3/layout/HorizontalOrganizationChart"/>
    <dgm:cxn modelId="{353D6BD8-D121-439F-9BF2-2C26503C7D81}" type="presParOf" srcId="{0F1F07EA-4735-4910-8B87-89D5B1E21DCA}" destId="{899C217C-C344-4164-A713-2D82CECF0C53}" srcOrd="1" destOrd="0" presId="urn:microsoft.com/office/officeart/2009/3/layout/HorizontalOrganizationChart"/>
    <dgm:cxn modelId="{F5785AF5-3E43-4D3F-ABCD-B83829DCA4DC}" type="presParOf" srcId="{3F52E2CD-B42B-4C54-909D-C3C545AA0191}" destId="{26956E74-E53E-48C1-985D-77ACE337FEF9}" srcOrd="1" destOrd="0" presId="urn:microsoft.com/office/officeart/2009/3/layout/HorizontalOrganizationChart"/>
    <dgm:cxn modelId="{44BDA622-F362-4AA2-B49A-51C5F91F7BA3}" type="presParOf" srcId="{26956E74-E53E-48C1-985D-77ACE337FEF9}" destId="{24E3F52A-345F-4E81-B91C-23FFF7A8BE7E}" srcOrd="0" destOrd="0" presId="urn:microsoft.com/office/officeart/2009/3/layout/HorizontalOrganizationChart"/>
    <dgm:cxn modelId="{EC46CABF-C9D2-47B5-A692-55DCEB24F620}" type="presParOf" srcId="{26956E74-E53E-48C1-985D-77ACE337FEF9}" destId="{B56A827A-2EFA-4B01-B03E-37532CA43058}" srcOrd="1" destOrd="0" presId="urn:microsoft.com/office/officeart/2009/3/layout/HorizontalOrganizationChart"/>
    <dgm:cxn modelId="{FFC31EAA-1C62-4554-98CE-F8BF384FB3D8}" type="presParOf" srcId="{B56A827A-2EFA-4B01-B03E-37532CA43058}" destId="{1408704C-4FC7-4BE3-BE3A-32C5B18F69B5}" srcOrd="0" destOrd="0" presId="urn:microsoft.com/office/officeart/2009/3/layout/HorizontalOrganizationChart"/>
    <dgm:cxn modelId="{B734AFFE-652C-45C5-9F71-6C97E5282649}" type="presParOf" srcId="{1408704C-4FC7-4BE3-BE3A-32C5B18F69B5}" destId="{81E8DCB6-E849-4C1A-88A1-B46366218796}" srcOrd="0" destOrd="0" presId="urn:microsoft.com/office/officeart/2009/3/layout/HorizontalOrganizationChart"/>
    <dgm:cxn modelId="{CE638072-500C-4372-972A-2B652DB6A98B}" type="presParOf" srcId="{1408704C-4FC7-4BE3-BE3A-32C5B18F69B5}" destId="{ADA13F9F-A312-42C4-A1B9-F75B1AC94AD1}" srcOrd="1" destOrd="0" presId="urn:microsoft.com/office/officeart/2009/3/layout/HorizontalOrganizationChart"/>
    <dgm:cxn modelId="{03811F81-3D04-4F53-B87B-3BF712B38898}" type="presParOf" srcId="{B56A827A-2EFA-4B01-B03E-37532CA43058}" destId="{26DEF1BA-A317-4FB8-BA29-A95FC79550E7}" srcOrd="1" destOrd="0" presId="urn:microsoft.com/office/officeart/2009/3/layout/HorizontalOrganizationChart"/>
    <dgm:cxn modelId="{95E724D3-39DD-4B83-9D64-1077AFE604CB}" type="presParOf" srcId="{B56A827A-2EFA-4B01-B03E-37532CA43058}" destId="{F6CF1F0C-FF1D-41FF-BDCE-C74D39D28DEC}" srcOrd="2" destOrd="0" presId="urn:microsoft.com/office/officeart/2009/3/layout/HorizontalOrganizationChart"/>
    <dgm:cxn modelId="{0F5F23F1-7305-468E-B71B-DE25D0068A4F}" type="presParOf" srcId="{26956E74-E53E-48C1-985D-77ACE337FEF9}" destId="{A9B4F960-9FA0-4558-83BA-040C3761D579}" srcOrd="2" destOrd="0" presId="urn:microsoft.com/office/officeart/2009/3/layout/HorizontalOrganizationChart"/>
    <dgm:cxn modelId="{FA2C7884-4DB1-4DC9-AD79-163ACC57CDC3}" type="presParOf" srcId="{26956E74-E53E-48C1-985D-77ACE337FEF9}" destId="{9B0F7FC2-DB4F-488A-AE16-006948BB7592}" srcOrd="3" destOrd="0" presId="urn:microsoft.com/office/officeart/2009/3/layout/HorizontalOrganizationChart"/>
    <dgm:cxn modelId="{DB6BDD0C-F6B8-46AD-9C8D-0F9419632230}" type="presParOf" srcId="{9B0F7FC2-DB4F-488A-AE16-006948BB7592}" destId="{E1C6DC52-D6CC-43B4-A58B-D4A2A9FC4D81}" srcOrd="0" destOrd="0" presId="urn:microsoft.com/office/officeart/2009/3/layout/HorizontalOrganizationChart"/>
    <dgm:cxn modelId="{9766EDE2-C62C-4956-8BAC-5C4A1936D025}" type="presParOf" srcId="{E1C6DC52-D6CC-43B4-A58B-D4A2A9FC4D81}" destId="{E5AC1DC2-FB40-4F5C-96A5-B9AA8CAE27A3}" srcOrd="0" destOrd="0" presId="urn:microsoft.com/office/officeart/2009/3/layout/HorizontalOrganizationChart"/>
    <dgm:cxn modelId="{BA7CC50A-9A76-4B20-B41A-EBA5FEBC903B}" type="presParOf" srcId="{E1C6DC52-D6CC-43B4-A58B-D4A2A9FC4D81}" destId="{143E37D4-643F-4EA4-A357-9ED01C9BCB2D}" srcOrd="1" destOrd="0" presId="urn:microsoft.com/office/officeart/2009/3/layout/HorizontalOrganizationChart"/>
    <dgm:cxn modelId="{9603C6E6-1B63-4B61-85A9-D40767C1471C}" type="presParOf" srcId="{9B0F7FC2-DB4F-488A-AE16-006948BB7592}" destId="{A239B24E-B3BB-45CA-AEC6-B831860BFA4B}" srcOrd="1" destOrd="0" presId="urn:microsoft.com/office/officeart/2009/3/layout/HorizontalOrganizationChart"/>
    <dgm:cxn modelId="{AEF30AA2-8959-443D-9B98-03F4D10EB327}" type="presParOf" srcId="{9B0F7FC2-DB4F-488A-AE16-006948BB7592}" destId="{C6700277-C4A2-43DF-8387-FD3624094052}" srcOrd="2" destOrd="0" presId="urn:microsoft.com/office/officeart/2009/3/layout/HorizontalOrganizationChart"/>
    <dgm:cxn modelId="{9F7A06DF-C173-45E1-BFF5-16F18CADEB1D}" type="presParOf" srcId="{26956E74-E53E-48C1-985D-77ACE337FEF9}" destId="{B88FDF5A-8972-46C2-B330-9AE14B2369B8}" srcOrd="4" destOrd="0" presId="urn:microsoft.com/office/officeart/2009/3/layout/HorizontalOrganizationChart"/>
    <dgm:cxn modelId="{5AA37B8B-FC9D-4984-A1C0-E8FFBA9F7B94}" type="presParOf" srcId="{26956E74-E53E-48C1-985D-77ACE337FEF9}" destId="{FBEADBF8-0FDF-456F-830A-0D528B258752}" srcOrd="5" destOrd="0" presId="urn:microsoft.com/office/officeart/2009/3/layout/HorizontalOrganizationChart"/>
    <dgm:cxn modelId="{86D3E5B1-D6C2-4439-A593-862A5C8E9550}" type="presParOf" srcId="{FBEADBF8-0FDF-456F-830A-0D528B258752}" destId="{47E3812A-C686-4F8F-BB43-440E3AAF7D24}" srcOrd="0" destOrd="0" presId="urn:microsoft.com/office/officeart/2009/3/layout/HorizontalOrganizationChart"/>
    <dgm:cxn modelId="{9B664ECD-14E2-4BB4-9E22-61C0EA608FF6}" type="presParOf" srcId="{47E3812A-C686-4F8F-BB43-440E3AAF7D24}" destId="{F9F8D1CF-0096-4326-BAD3-5567FB7BA845}" srcOrd="0" destOrd="0" presId="urn:microsoft.com/office/officeart/2009/3/layout/HorizontalOrganizationChart"/>
    <dgm:cxn modelId="{83AA3FB4-ACE9-41EF-9AA2-F3763A8683C9}" type="presParOf" srcId="{47E3812A-C686-4F8F-BB43-440E3AAF7D24}" destId="{3D1518D0-3A0A-4C25-8069-34CE887E3812}" srcOrd="1" destOrd="0" presId="urn:microsoft.com/office/officeart/2009/3/layout/HorizontalOrganizationChart"/>
    <dgm:cxn modelId="{F8B887CC-882F-424C-9FCC-5C45E9FE8149}" type="presParOf" srcId="{FBEADBF8-0FDF-456F-830A-0D528B258752}" destId="{6BB822E4-D93F-4745-AF6C-3B7B5A6AF2B3}" srcOrd="1" destOrd="0" presId="urn:microsoft.com/office/officeart/2009/3/layout/HorizontalOrganizationChart"/>
    <dgm:cxn modelId="{971743E7-7A57-43A6-AB4D-47F94DC33898}" type="presParOf" srcId="{FBEADBF8-0FDF-456F-830A-0D528B258752}" destId="{A371DDC2-E042-4575-9FEA-B76D81143192}" srcOrd="2" destOrd="0" presId="urn:microsoft.com/office/officeart/2009/3/layout/HorizontalOrganizationChart"/>
    <dgm:cxn modelId="{9CB6A7E6-9143-4707-ABDC-20F59D459EBB}" type="presParOf" srcId="{3F52E2CD-B42B-4C54-909D-C3C545AA0191}" destId="{C331EBC9-3446-4262-AAF0-8FCE2EF57D73}" srcOrd="2" destOrd="0" presId="urn:microsoft.com/office/officeart/2009/3/layout/HorizontalOrganizationChart"/>
    <dgm:cxn modelId="{83908D16-9A19-4AA9-B58A-9D18A7A9AC36}" type="presParOf" srcId="{6924E843-423D-4ADE-99D6-817F16F42128}" destId="{9D082923-81B0-4624-AA77-3FFC4BE0AC6D}" srcOrd="4" destOrd="0" presId="urn:microsoft.com/office/officeart/2009/3/layout/HorizontalOrganizationChart"/>
    <dgm:cxn modelId="{47133375-13FB-43F9-B581-44F0A937E0F9}" type="presParOf" srcId="{6924E843-423D-4ADE-99D6-817F16F42128}" destId="{170D76D9-EF48-4D82-9ED3-FC3E92B7D33B}" srcOrd="5" destOrd="0" presId="urn:microsoft.com/office/officeart/2009/3/layout/HorizontalOrganizationChart"/>
    <dgm:cxn modelId="{511AAE6E-6306-498C-AF75-12C5954D00F8}" type="presParOf" srcId="{170D76D9-EF48-4D82-9ED3-FC3E92B7D33B}" destId="{B090A348-3630-46E7-A04C-C53D9D142F32}" srcOrd="0" destOrd="0" presId="urn:microsoft.com/office/officeart/2009/3/layout/HorizontalOrganizationChart"/>
    <dgm:cxn modelId="{E6636CD9-BCCE-419C-808A-709C90E3A506}" type="presParOf" srcId="{B090A348-3630-46E7-A04C-C53D9D142F32}" destId="{2A21D1FE-033F-4492-8CF4-871B0F341EE2}" srcOrd="0" destOrd="0" presId="urn:microsoft.com/office/officeart/2009/3/layout/HorizontalOrganizationChart"/>
    <dgm:cxn modelId="{E573A7AE-CC49-48D8-B547-D1DA7CEE59BC}" type="presParOf" srcId="{B090A348-3630-46E7-A04C-C53D9D142F32}" destId="{784E0659-A0B0-48EF-A031-227C1057BCB7}" srcOrd="1" destOrd="0" presId="urn:microsoft.com/office/officeart/2009/3/layout/HorizontalOrganizationChart"/>
    <dgm:cxn modelId="{0FB02665-6069-4D0A-AFF5-D93B25B1FD5F}" type="presParOf" srcId="{170D76D9-EF48-4D82-9ED3-FC3E92B7D33B}" destId="{D5E0CEFE-FDB4-49A1-9DBC-31417315B966}" srcOrd="1" destOrd="0" presId="urn:microsoft.com/office/officeart/2009/3/layout/HorizontalOrganizationChart"/>
    <dgm:cxn modelId="{3CBCD298-665F-45B1-8AAD-DE11C7E2D976}" type="presParOf" srcId="{D5E0CEFE-FDB4-49A1-9DBC-31417315B966}" destId="{E4B04FD5-64CA-4D9C-9685-F57C419D7B6D}" srcOrd="0" destOrd="0" presId="urn:microsoft.com/office/officeart/2009/3/layout/HorizontalOrganizationChart"/>
    <dgm:cxn modelId="{22971E15-02E0-4A49-BAA2-9CAD42A0377B}" type="presParOf" srcId="{D5E0CEFE-FDB4-49A1-9DBC-31417315B966}" destId="{A465F096-76E1-4743-9E9C-5F2D1FF262F3}" srcOrd="1" destOrd="0" presId="urn:microsoft.com/office/officeart/2009/3/layout/HorizontalOrganizationChart"/>
    <dgm:cxn modelId="{C78DFEE0-AED0-4E73-8F6B-733578B1FEA4}" type="presParOf" srcId="{A465F096-76E1-4743-9E9C-5F2D1FF262F3}" destId="{EE75669A-8EFE-4CDB-87E2-2BB9C8A7FF43}" srcOrd="0" destOrd="0" presId="urn:microsoft.com/office/officeart/2009/3/layout/HorizontalOrganizationChart"/>
    <dgm:cxn modelId="{9F17197F-850B-435F-B647-359285A2CC4B}" type="presParOf" srcId="{EE75669A-8EFE-4CDB-87E2-2BB9C8A7FF43}" destId="{33E02EAA-C5A8-4BB5-9B6C-65A862943BF1}" srcOrd="0" destOrd="0" presId="urn:microsoft.com/office/officeart/2009/3/layout/HorizontalOrganizationChart"/>
    <dgm:cxn modelId="{B8D7160F-DF48-432A-9159-39D9CE35477A}" type="presParOf" srcId="{EE75669A-8EFE-4CDB-87E2-2BB9C8A7FF43}" destId="{A20D7EF2-884B-4945-A27C-1A63D8CC62AB}" srcOrd="1" destOrd="0" presId="urn:microsoft.com/office/officeart/2009/3/layout/HorizontalOrganizationChart"/>
    <dgm:cxn modelId="{15C92A7A-3068-45C8-ABE8-9D9FDFBA8901}" type="presParOf" srcId="{A465F096-76E1-4743-9E9C-5F2D1FF262F3}" destId="{83DB4AC7-E423-437D-9FB7-55143E26EC29}" srcOrd="1" destOrd="0" presId="urn:microsoft.com/office/officeart/2009/3/layout/HorizontalOrganizationChart"/>
    <dgm:cxn modelId="{A7B1E9A6-6676-4A0D-BC7A-B3C5DC1A1D24}" type="presParOf" srcId="{A465F096-76E1-4743-9E9C-5F2D1FF262F3}" destId="{32F12F76-1F46-4714-B6D0-96B10E6E8CED}" srcOrd="2" destOrd="0" presId="urn:microsoft.com/office/officeart/2009/3/layout/HorizontalOrganizationChart"/>
    <dgm:cxn modelId="{9DF01639-348D-4C40-896A-D1D153A83042}" type="presParOf" srcId="{D5E0CEFE-FDB4-49A1-9DBC-31417315B966}" destId="{E4312199-BDB1-48F3-8C3F-6F7E307EA585}" srcOrd="2" destOrd="0" presId="urn:microsoft.com/office/officeart/2009/3/layout/HorizontalOrganizationChart"/>
    <dgm:cxn modelId="{3D9311C0-1A71-460E-BFCB-A186BF384FEE}" type="presParOf" srcId="{D5E0CEFE-FDB4-49A1-9DBC-31417315B966}" destId="{D97DAE7F-EC81-4B70-963F-A4D602D99A91}" srcOrd="3" destOrd="0" presId="urn:microsoft.com/office/officeart/2009/3/layout/HorizontalOrganizationChart"/>
    <dgm:cxn modelId="{3DAD7A71-74C8-47FE-8B35-3B0465B74A36}" type="presParOf" srcId="{D97DAE7F-EC81-4B70-963F-A4D602D99A91}" destId="{6186F53E-E760-404D-942F-8E4EAB9B32B5}" srcOrd="0" destOrd="0" presId="urn:microsoft.com/office/officeart/2009/3/layout/HorizontalOrganizationChart"/>
    <dgm:cxn modelId="{69ECEB68-50F0-49C3-B9B6-5E088F42223E}" type="presParOf" srcId="{6186F53E-E760-404D-942F-8E4EAB9B32B5}" destId="{43ED4FF3-479C-4E7E-BD07-66812791E23A}" srcOrd="0" destOrd="0" presId="urn:microsoft.com/office/officeart/2009/3/layout/HorizontalOrganizationChart"/>
    <dgm:cxn modelId="{5FBA1A13-9D6C-4EAF-A6F3-D2E423027EA3}" type="presParOf" srcId="{6186F53E-E760-404D-942F-8E4EAB9B32B5}" destId="{D5D40521-8DB9-4A7F-8C9D-4474BDFFB76A}" srcOrd="1" destOrd="0" presId="urn:microsoft.com/office/officeart/2009/3/layout/HorizontalOrganizationChart"/>
    <dgm:cxn modelId="{13FDF6C9-8F03-4486-902E-2B0880C07246}" type="presParOf" srcId="{D97DAE7F-EC81-4B70-963F-A4D602D99A91}" destId="{9BA3ED52-05A6-4CAC-AED2-9201EE108CBD}" srcOrd="1" destOrd="0" presId="urn:microsoft.com/office/officeart/2009/3/layout/HorizontalOrganizationChart"/>
    <dgm:cxn modelId="{8A00CC0F-D6D2-4345-97D1-BE51733FB88B}" type="presParOf" srcId="{D97DAE7F-EC81-4B70-963F-A4D602D99A91}" destId="{26D5DD9C-ED07-47A7-9767-1FF57A562874}" srcOrd="2" destOrd="0" presId="urn:microsoft.com/office/officeart/2009/3/layout/HorizontalOrganizationChart"/>
    <dgm:cxn modelId="{B9EE342F-31DC-4112-90FA-215E4EE5ECEB}" type="presParOf" srcId="{D5E0CEFE-FDB4-49A1-9DBC-31417315B966}" destId="{D8FA115F-9018-4F23-A932-C0FFF2784D79}" srcOrd="4" destOrd="0" presId="urn:microsoft.com/office/officeart/2009/3/layout/HorizontalOrganizationChart"/>
    <dgm:cxn modelId="{A33590B9-20B2-4207-A7D8-9C2F0C02D235}" type="presParOf" srcId="{D5E0CEFE-FDB4-49A1-9DBC-31417315B966}" destId="{42484130-396C-4CDF-B6EC-CC69C01A3E54}" srcOrd="5" destOrd="0" presId="urn:microsoft.com/office/officeart/2009/3/layout/HorizontalOrganizationChart"/>
    <dgm:cxn modelId="{21D7882F-9A58-4065-A85C-A3BB284CA726}" type="presParOf" srcId="{42484130-396C-4CDF-B6EC-CC69C01A3E54}" destId="{21C0B620-3A71-4E4D-AF18-DCFA40A42FBA}" srcOrd="0" destOrd="0" presId="urn:microsoft.com/office/officeart/2009/3/layout/HorizontalOrganizationChart"/>
    <dgm:cxn modelId="{81C25B68-BFC9-425E-8FC1-066818B2D768}" type="presParOf" srcId="{21C0B620-3A71-4E4D-AF18-DCFA40A42FBA}" destId="{651E57B5-A782-4B71-BC01-29262731E346}" srcOrd="0" destOrd="0" presId="urn:microsoft.com/office/officeart/2009/3/layout/HorizontalOrganizationChart"/>
    <dgm:cxn modelId="{3F1DC1D2-8EEA-42A6-AE80-7ABCEF866BCD}" type="presParOf" srcId="{21C0B620-3A71-4E4D-AF18-DCFA40A42FBA}" destId="{58BC7C0D-B3F0-408D-991C-3E96A66B9D8F}" srcOrd="1" destOrd="0" presId="urn:microsoft.com/office/officeart/2009/3/layout/HorizontalOrganizationChart"/>
    <dgm:cxn modelId="{277B5842-17F7-430C-970E-09AC4F657F7C}" type="presParOf" srcId="{42484130-396C-4CDF-B6EC-CC69C01A3E54}" destId="{ED17DE52-B3C7-4E5A-ACF4-8F4FC9DC3156}" srcOrd="1" destOrd="0" presId="urn:microsoft.com/office/officeart/2009/3/layout/HorizontalOrganizationChart"/>
    <dgm:cxn modelId="{F4C2291F-F856-47F3-9150-CCDF7DBE2C2A}" type="presParOf" srcId="{42484130-396C-4CDF-B6EC-CC69C01A3E54}" destId="{90F5E6BD-341C-42D4-B364-6A857DBB3225}" srcOrd="2" destOrd="0" presId="urn:microsoft.com/office/officeart/2009/3/layout/HorizontalOrganizationChart"/>
    <dgm:cxn modelId="{33954D8A-24F9-42D8-AC42-1F1F39AE69D0}" type="presParOf" srcId="{D5E0CEFE-FDB4-49A1-9DBC-31417315B966}" destId="{AB0AF99D-FAF1-43E8-8781-0144C32EB759}" srcOrd="6" destOrd="0" presId="urn:microsoft.com/office/officeart/2009/3/layout/HorizontalOrganizationChart"/>
    <dgm:cxn modelId="{AA0708B0-FA39-43E4-AF9A-95D213C019FC}" type="presParOf" srcId="{D5E0CEFE-FDB4-49A1-9DBC-31417315B966}" destId="{1C41C0F3-85B7-4E2E-98AC-B0D95006B7A2}" srcOrd="7" destOrd="0" presId="urn:microsoft.com/office/officeart/2009/3/layout/HorizontalOrganizationChart"/>
    <dgm:cxn modelId="{74E173F5-3B72-4D8F-947E-B8B21D1A7D68}" type="presParOf" srcId="{1C41C0F3-85B7-4E2E-98AC-B0D95006B7A2}" destId="{60CD5665-FD27-48BE-ADBF-0203C0519555}" srcOrd="0" destOrd="0" presId="urn:microsoft.com/office/officeart/2009/3/layout/HorizontalOrganizationChart"/>
    <dgm:cxn modelId="{AA4C46EF-875F-4DF1-8585-6E01DD150D99}" type="presParOf" srcId="{60CD5665-FD27-48BE-ADBF-0203C0519555}" destId="{154C6DC3-0C3D-4D06-8E59-9AA45CA6B225}" srcOrd="0" destOrd="0" presId="urn:microsoft.com/office/officeart/2009/3/layout/HorizontalOrganizationChart"/>
    <dgm:cxn modelId="{E71CF4D8-F12C-4DBD-AA89-C5FB6B41E4C3}" type="presParOf" srcId="{60CD5665-FD27-48BE-ADBF-0203C0519555}" destId="{F100F777-7274-4290-A1EE-692722856711}" srcOrd="1" destOrd="0" presId="urn:microsoft.com/office/officeart/2009/3/layout/HorizontalOrganizationChart"/>
    <dgm:cxn modelId="{10E50772-5CA5-4DCD-B64E-D9921C568B49}" type="presParOf" srcId="{1C41C0F3-85B7-4E2E-98AC-B0D95006B7A2}" destId="{F56036AD-AB2F-4ECA-B0B5-F9522ECB07A5}" srcOrd="1" destOrd="0" presId="urn:microsoft.com/office/officeart/2009/3/layout/HorizontalOrganizationChart"/>
    <dgm:cxn modelId="{07E1CB11-E3B3-400C-93D9-270DDC688D7A}" type="presParOf" srcId="{1C41C0F3-85B7-4E2E-98AC-B0D95006B7A2}" destId="{80C3512E-91CD-49CC-A319-4D47E5A5C533}" srcOrd="2" destOrd="0" presId="urn:microsoft.com/office/officeart/2009/3/layout/HorizontalOrganizationChart"/>
    <dgm:cxn modelId="{4EE432D5-3F3C-4CE4-BF80-F088EDAD24C3}" type="presParOf" srcId="{170D76D9-EF48-4D82-9ED3-FC3E92B7D33B}" destId="{11011387-538D-4D5C-908B-0411B6AC422C}" srcOrd="2" destOrd="0" presId="urn:microsoft.com/office/officeart/2009/3/layout/HorizontalOrganizationChart"/>
    <dgm:cxn modelId="{F84B3882-53AE-4458-8D09-49A1193DE40C}" type="presParOf" srcId="{6924E843-423D-4ADE-99D6-817F16F42128}" destId="{CAA4913B-5429-4DA5-B921-4D6684F91BA1}" srcOrd="6" destOrd="0" presId="urn:microsoft.com/office/officeart/2009/3/layout/HorizontalOrganizationChart"/>
    <dgm:cxn modelId="{2AEE4C48-6DE4-4977-A485-CB9A2A16291D}" type="presParOf" srcId="{6924E843-423D-4ADE-99D6-817F16F42128}" destId="{AA5881A9-04AC-46E5-8226-28A2BE8E781D}" srcOrd="7" destOrd="0" presId="urn:microsoft.com/office/officeart/2009/3/layout/HorizontalOrganizationChart"/>
    <dgm:cxn modelId="{7067DF6D-4186-428A-911C-329F73900041}" type="presParOf" srcId="{AA5881A9-04AC-46E5-8226-28A2BE8E781D}" destId="{0685319B-FB7F-4D30-BCF6-9B143105865A}" srcOrd="0" destOrd="0" presId="urn:microsoft.com/office/officeart/2009/3/layout/HorizontalOrganizationChart"/>
    <dgm:cxn modelId="{FA4D9B5D-4D1D-475E-9EDA-C6DEA1F0DDD3}" type="presParOf" srcId="{0685319B-FB7F-4D30-BCF6-9B143105865A}" destId="{C8C5CF8D-5EAD-47E2-BD1F-3ADD36098C35}" srcOrd="0" destOrd="0" presId="urn:microsoft.com/office/officeart/2009/3/layout/HorizontalOrganizationChart"/>
    <dgm:cxn modelId="{3B5E1BC0-C4CB-48D9-B935-31066B8E9EF1}" type="presParOf" srcId="{0685319B-FB7F-4D30-BCF6-9B143105865A}" destId="{16AF85CE-9013-4B20-9971-F42E58017745}" srcOrd="1" destOrd="0" presId="urn:microsoft.com/office/officeart/2009/3/layout/HorizontalOrganizationChart"/>
    <dgm:cxn modelId="{029B1B9F-27EB-41DF-9C79-FB7FB55B7CE7}" type="presParOf" srcId="{AA5881A9-04AC-46E5-8226-28A2BE8E781D}" destId="{13436196-B8F8-4962-8AEB-1E0A83B86C22}" srcOrd="1" destOrd="0" presId="urn:microsoft.com/office/officeart/2009/3/layout/HorizontalOrganizationChart"/>
    <dgm:cxn modelId="{B6A4621A-4462-4359-8804-6CBF84489D8D}" type="presParOf" srcId="{13436196-B8F8-4962-8AEB-1E0A83B86C22}" destId="{E14F7C7E-9C3F-45F2-9487-06080F4A9B9F}" srcOrd="0" destOrd="0" presId="urn:microsoft.com/office/officeart/2009/3/layout/HorizontalOrganizationChart"/>
    <dgm:cxn modelId="{57E76380-ACB8-4BB4-B838-DC76416E7B26}" type="presParOf" srcId="{13436196-B8F8-4962-8AEB-1E0A83B86C22}" destId="{D6725560-9EFB-4A26-89D4-6D615A018D3E}" srcOrd="1" destOrd="0" presId="urn:microsoft.com/office/officeart/2009/3/layout/HorizontalOrganizationChart"/>
    <dgm:cxn modelId="{19C575C7-C824-4A04-AC5D-898874DA63E3}" type="presParOf" srcId="{D6725560-9EFB-4A26-89D4-6D615A018D3E}" destId="{A6E7E1FA-B788-40DE-BCE7-98E6A2966A93}" srcOrd="0" destOrd="0" presId="urn:microsoft.com/office/officeart/2009/3/layout/HorizontalOrganizationChart"/>
    <dgm:cxn modelId="{FCAF8F05-1BD8-4DA0-B698-967E6623F376}" type="presParOf" srcId="{A6E7E1FA-B788-40DE-BCE7-98E6A2966A93}" destId="{DCE68B51-024C-4759-89D7-CEB1F5443BE1}" srcOrd="0" destOrd="0" presId="urn:microsoft.com/office/officeart/2009/3/layout/HorizontalOrganizationChart"/>
    <dgm:cxn modelId="{49C20C41-BB71-4B97-89ED-77313294F838}" type="presParOf" srcId="{A6E7E1FA-B788-40DE-BCE7-98E6A2966A93}" destId="{4216EB98-3656-4408-84D6-23A7EB21E846}" srcOrd="1" destOrd="0" presId="urn:microsoft.com/office/officeart/2009/3/layout/HorizontalOrganizationChart"/>
    <dgm:cxn modelId="{E66A7F00-8C96-408E-993E-2C70FA6311F6}" type="presParOf" srcId="{D6725560-9EFB-4A26-89D4-6D615A018D3E}" destId="{812126A1-F604-4FB5-BD5B-DDA3E06C7B35}" srcOrd="1" destOrd="0" presId="urn:microsoft.com/office/officeart/2009/3/layout/HorizontalOrganizationChart"/>
    <dgm:cxn modelId="{3265D020-4452-4A99-B55C-A4DCDDBB9913}" type="presParOf" srcId="{D6725560-9EFB-4A26-89D4-6D615A018D3E}" destId="{2B668607-8481-448D-9E5A-A4C81BF53D19}" srcOrd="2" destOrd="0" presId="urn:microsoft.com/office/officeart/2009/3/layout/HorizontalOrganizationChart"/>
    <dgm:cxn modelId="{7F4133D6-D965-41D1-828A-793422A34961}" type="presParOf" srcId="{13436196-B8F8-4962-8AEB-1E0A83B86C22}" destId="{A36F1E78-2C1F-4807-A1C1-ED169ADB6A6F}" srcOrd="2" destOrd="0" presId="urn:microsoft.com/office/officeart/2009/3/layout/HorizontalOrganizationChart"/>
    <dgm:cxn modelId="{A25DEA38-B9BC-463B-818D-8F23A7885CC8}" type="presParOf" srcId="{13436196-B8F8-4962-8AEB-1E0A83B86C22}" destId="{86CFC210-202B-4F5B-90FC-A27BB9E05AE2}" srcOrd="3" destOrd="0" presId="urn:microsoft.com/office/officeart/2009/3/layout/HorizontalOrganizationChart"/>
    <dgm:cxn modelId="{0B1309B3-ECED-4849-A450-8257997BE12F}" type="presParOf" srcId="{86CFC210-202B-4F5B-90FC-A27BB9E05AE2}" destId="{8F1F2B7C-1114-4697-A979-35C2DDAC0068}" srcOrd="0" destOrd="0" presId="urn:microsoft.com/office/officeart/2009/3/layout/HorizontalOrganizationChart"/>
    <dgm:cxn modelId="{0DAEE9D3-2AAA-430D-805C-F3AFBD1154E9}" type="presParOf" srcId="{8F1F2B7C-1114-4697-A979-35C2DDAC0068}" destId="{D20F03AC-A9F3-43D6-98E0-B574C6654933}" srcOrd="0" destOrd="0" presId="urn:microsoft.com/office/officeart/2009/3/layout/HorizontalOrganizationChart"/>
    <dgm:cxn modelId="{53A01BBA-278E-4853-B565-FADDD1257BBF}" type="presParOf" srcId="{8F1F2B7C-1114-4697-A979-35C2DDAC0068}" destId="{A937412B-287A-4497-8E57-408746EC0DDB}" srcOrd="1" destOrd="0" presId="urn:microsoft.com/office/officeart/2009/3/layout/HorizontalOrganizationChart"/>
    <dgm:cxn modelId="{9A81BEA2-0DCE-4B14-8E45-ED80A97BDEBC}" type="presParOf" srcId="{86CFC210-202B-4F5B-90FC-A27BB9E05AE2}" destId="{7D9BC35D-2276-4583-8125-EC62A36F95FA}" srcOrd="1" destOrd="0" presId="urn:microsoft.com/office/officeart/2009/3/layout/HorizontalOrganizationChart"/>
    <dgm:cxn modelId="{BA305080-C07B-4C62-A69D-4120A9840846}" type="presParOf" srcId="{86CFC210-202B-4F5B-90FC-A27BB9E05AE2}" destId="{0E4CD6D9-AF42-477D-BC2B-09B50BB53CA3}" srcOrd="2" destOrd="0" presId="urn:microsoft.com/office/officeart/2009/3/layout/HorizontalOrganizationChart"/>
    <dgm:cxn modelId="{1C18F110-BD79-4193-A243-B0E4C0C8EA82}" type="presParOf" srcId="{13436196-B8F8-4962-8AEB-1E0A83B86C22}" destId="{FA01E953-0571-4CDC-8F49-B26CA66F0484}" srcOrd="4" destOrd="0" presId="urn:microsoft.com/office/officeart/2009/3/layout/HorizontalOrganizationChart"/>
    <dgm:cxn modelId="{6FF7539D-7E7B-4792-8A77-806D0C94809C}" type="presParOf" srcId="{13436196-B8F8-4962-8AEB-1E0A83B86C22}" destId="{4DF51306-C733-4B48-AEC6-1D002C24C347}" srcOrd="5" destOrd="0" presId="urn:microsoft.com/office/officeart/2009/3/layout/HorizontalOrganizationChart"/>
    <dgm:cxn modelId="{6879D3E2-DDCE-494F-BF10-F7AF14EFA687}" type="presParOf" srcId="{4DF51306-C733-4B48-AEC6-1D002C24C347}" destId="{5060F4B8-68AD-4801-9074-BAEC16AA4841}" srcOrd="0" destOrd="0" presId="urn:microsoft.com/office/officeart/2009/3/layout/HorizontalOrganizationChart"/>
    <dgm:cxn modelId="{189AF5F7-EBEB-4664-BFD7-3F4B0089A8D2}" type="presParOf" srcId="{5060F4B8-68AD-4801-9074-BAEC16AA4841}" destId="{45B363FE-2688-421B-B5DE-F5300EE2EE60}" srcOrd="0" destOrd="0" presId="urn:microsoft.com/office/officeart/2009/3/layout/HorizontalOrganizationChart"/>
    <dgm:cxn modelId="{A8753FB9-A517-4759-9E6F-3ABC7FD3CA45}" type="presParOf" srcId="{5060F4B8-68AD-4801-9074-BAEC16AA4841}" destId="{4FE4C40B-AFDF-4D22-9516-1A79ABF73523}" srcOrd="1" destOrd="0" presId="urn:microsoft.com/office/officeart/2009/3/layout/HorizontalOrganizationChart"/>
    <dgm:cxn modelId="{1389F1CE-DA10-4E02-9AD7-1DC620682B7F}" type="presParOf" srcId="{4DF51306-C733-4B48-AEC6-1D002C24C347}" destId="{9D549A4B-6893-4E15-89F4-E7CF0EDA7FFA}" srcOrd="1" destOrd="0" presId="urn:microsoft.com/office/officeart/2009/3/layout/HorizontalOrganizationChart"/>
    <dgm:cxn modelId="{B0D5ED78-239A-4F35-BDA0-298C50356936}" type="presParOf" srcId="{4DF51306-C733-4B48-AEC6-1D002C24C347}" destId="{2D48C586-8FDC-4180-A816-344BF13B4B2D}" srcOrd="2" destOrd="0" presId="urn:microsoft.com/office/officeart/2009/3/layout/HorizontalOrganizationChart"/>
    <dgm:cxn modelId="{C9358533-A254-4C0F-A0B4-5AA1FC9C9BD8}" type="presParOf" srcId="{13436196-B8F8-4962-8AEB-1E0A83B86C22}" destId="{7CBA365C-CDC4-40F4-ADF9-8739306628A9}" srcOrd="6" destOrd="0" presId="urn:microsoft.com/office/officeart/2009/3/layout/HorizontalOrganizationChart"/>
    <dgm:cxn modelId="{F095DBDB-24CA-43D5-BA3C-CB8F2D7568D1}" type="presParOf" srcId="{13436196-B8F8-4962-8AEB-1E0A83B86C22}" destId="{3B3EB012-5FF1-4826-BC72-BE6B95683B2C}" srcOrd="7" destOrd="0" presId="urn:microsoft.com/office/officeart/2009/3/layout/HorizontalOrganizationChart"/>
    <dgm:cxn modelId="{11ADF388-531F-428D-8E8E-9F5EB030CAAC}" type="presParOf" srcId="{3B3EB012-5FF1-4826-BC72-BE6B95683B2C}" destId="{132B66B9-CB48-467D-A62A-4AB4E658D412}" srcOrd="0" destOrd="0" presId="urn:microsoft.com/office/officeart/2009/3/layout/HorizontalOrganizationChart"/>
    <dgm:cxn modelId="{89AB1F39-50AA-4736-A34A-1D2AFBAFC4DD}" type="presParOf" srcId="{132B66B9-CB48-467D-A62A-4AB4E658D412}" destId="{4BE01866-7263-41DF-ACAA-9A33EA20BA6D}" srcOrd="0" destOrd="0" presId="urn:microsoft.com/office/officeart/2009/3/layout/HorizontalOrganizationChart"/>
    <dgm:cxn modelId="{DDACBD75-655E-462A-AB1B-7B2F15BA601C}" type="presParOf" srcId="{132B66B9-CB48-467D-A62A-4AB4E658D412}" destId="{02BDCF39-58F4-4CD3-BAFA-434535344483}" srcOrd="1" destOrd="0" presId="urn:microsoft.com/office/officeart/2009/3/layout/HorizontalOrganizationChart"/>
    <dgm:cxn modelId="{9EED4243-9ACF-4874-9C92-DA2C4A6507B9}" type="presParOf" srcId="{3B3EB012-5FF1-4826-BC72-BE6B95683B2C}" destId="{D62F3B99-60F7-41DC-9764-2ED710652ACA}" srcOrd="1" destOrd="0" presId="urn:microsoft.com/office/officeart/2009/3/layout/HorizontalOrganizationChart"/>
    <dgm:cxn modelId="{D811D730-6276-4712-8496-2BB3F3244F02}" type="presParOf" srcId="{3B3EB012-5FF1-4826-BC72-BE6B95683B2C}" destId="{861B26ED-802D-4B53-A64B-62D11C84D55E}" srcOrd="2" destOrd="0" presId="urn:microsoft.com/office/officeart/2009/3/layout/HorizontalOrganizationChart"/>
    <dgm:cxn modelId="{22FD5D08-8135-4D39-B697-ADA6517C92DB}" type="presParOf" srcId="{AA5881A9-04AC-46E5-8226-28A2BE8E781D}" destId="{68A3A0BE-3B56-4F7E-A502-F34DF7855D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1C096-F0D1-44CC-A2BE-E34FB956996B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D6B6C14-CCC4-41F3-A490-4552DBD76E7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地科探實達（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週）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5935F2-615C-4B05-9EFC-6A83D0562FCA}" type="parTrans" cxnId="{F48B734D-7D53-42D3-A89D-500025B09A9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55B951-C118-4A7D-BFA7-21CBD43BF9C7}" type="sibTrans" cxnId="{F48B734D-7D53-42D3-A89D-500025B09A9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FD8A7-8425-420A-8B8D-9E380E54297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簡介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1+1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EE8732-1604-4717-ADED-3F10DDC3CA35}" type="parTrans" cxnId="{410BF970-E940-4EEE-B315-6C78F7B7105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51B982-66AB-42F2-91EE-A4AA702B920A}" type="sibTrans" cxnId="{410BF970-E940-4EEE-B315-6C78F7B7105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A6DCA1-69B7-427F-865A-B6F1F1DC0CF8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探究演練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週）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9B6941-2D29-448C-A072-4368831171AF}" type="parTrans" cxnId="{A181586C-7009-4F6C-AF60-20D0074F893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DE8724-B139-4202-8664-6F94DAA66188}" type="sibTrans" cxnId="{A181586C-7009-4F6C-AF60-20D0074F893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B7B3E-929B-49F5-BDC0-C0A2532BB58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探究如何探究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（後設認知）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EA0EAA-3954-481B-8C1B-5F0C80D15654}" type="parTrans" cxnId="{7B723317-1CC8-494E-9BCE-847FD7B4DE0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20448D-44F7-40C5-824C-ABA15EDB8122}" type="sibTrans" cxnId="{7B723317-1CC8-494E-9BCE-847FD7B4DE0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DB4E7B-739B-48B2-BE87-3CED24601F90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實作體驗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週）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ADCE08-AA38-4C88-8E94-E217FD3FFA9F}" type="parTrans" cxnId="{32393AD7-F451-4133-B6BE-C2F2D0CB9D1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401F80-1DEF-4795-A93F-EA9F3D25CD1F}" type="sibTrans" cxnId="{32393AD7-F451-4133-B6BE-C2F2D0CB9D1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972AE0-32B2-477C-BF5E-3E0B5F65822E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專題製作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週）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EA6ABC-4EEB-4C4A-8DFF-7C2AF6E4CC68}" type="parTrans" cxnId="{06AD2D2B-1242-4B86-95B8-CE9BA60CA7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D47532-7FB2-4121-8F89-BA87EE64DB94}" type="sibTrans" cxnId="{06AD2D2B-1242-4B86-95B8-CE9BA60CA72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11B5FD-9A6B-469D-9E97-F537C5D894CE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企劃發表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週）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6729C0-E7FC-4844-9599-BEC1A45D8C0D}" type="parTrans" cxnId="{A8F37F68-312E-41A0-9CD3-DE4E79E49BB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052E30-4663-4920-B288-0C30F13AF1D1}" type="sibTrans" cxnId="{A8F37F68-312E-41A0-9CD3-DE4E79E49BB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18AA3-9834-4043-936C-0F77AD502497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形成題目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B9D4A-875B-4352-8EBA-D9F8916AFED7}" type="parTrans" cxnId="{D81D3AC8-B40F-4781-8FC2-934E2AF2F35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06F9F5-05BA-499C-967C-252ACED6B3E6}" type="sibTrans" cxnId="{D81D3AC8-B40F-4781-8FC2-934E2AF2F35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C9998-D3E8-49A0-87CE-D5785AC4F642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規劃研究</a:t>
          </a:r>
          <a:endParaRPr lang="en-US" altLang="zh-TW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33949E-69AF-4B65-9780-85A4A76AF0C3}" type="parTrans" cxnId="{BF83F710-5E0B-4C4B-BB5A-D2C76F96D7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92CF83-042F-410B-AB3E-2A5990B3D365}" type="sibTrans" cxnId="{BF83F710-5E0B-4C4B-BB5A-D2C76F96D76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09FF77-3E3B-4961-BE7F-447048590DD1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論證建模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6D2201-3B18-4F8F-AF5E-0FD708B78BD5}" type="parTrans" cxnId="{04B0302C-3888-48BF-88B3-FF66CC1D969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28B252-1624-4441-8646-494D918A589E}" type="sibTrans" cxnId="{04B0302C-3888-48BF-88B3-FF66CC1D969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58977B-A24B-4748-8FF7-F002BC1690D8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科學方法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A0C928-38A2-4BF8-818D-362AE1417EF2}" type="parTrans" cxnId="{EB39B8ED-A29B-490B-9CBF-5337E44794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9460C4-2D75-4D41-90B1-9366AF71C642}" type="sibTrans" cxnId="{EB39B8ED-A29B-490B-9CBF-5337E44794C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09327B-0C59-408B-A7CE-AC81B7C303EB}">
      <dgm:prSet/>
      <dgm:spPr/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TED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CGSH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D2FEDA-CBAD-467A-8917-139E096A3947}" type="parTrans" cxnId="{E0CAE9EC-0A06-4DEB-A531-28DBC19DDB6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871ECF-279A-4CF3-9742-1B480F79D101}" type="sibTrans" cxnId="{E0CAE9EC-0A06-4DEB-A531-28DBC19DDB6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2F0345-CF55-4E67-B562-8272694C71E7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科展：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倒水的藝術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BE9C8D-30FB-48FD-89DA-A0735E77BC92}" type="parTrans" cxnId="{B2F5CC85-F269-4817-B918-1EE60FF88F9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1EA481-AC9C-413F-A653-89001FD0BAF0}" type="sibTrans" cxnId="{B2F5CC85-F269-4817-B918-1EE60FF88F9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710187-21D4-4689-B4FA-B0ED77CD553C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有趣實作：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會轉彎的手擲機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4DAC32-B176-4EE3-9409-3826E1A54616}" type="parTrans" cxnId="{77ACFFE2-EB19-4D61-A1BC-E4D0609A7E5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05FAD4-F097-4770-9111-9B67566F9ED2}" type="sibTrans" cxnId="{77ACFFE2-EB19-4D61-A1BC-E4D0609A7E5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08EA64-B953-4CE4-98D4-184F1A144FC0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適當時機安排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（空白週）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A3B139-277C-4DAD-BA10-D73CE15F36D4}" type="parTrans" cxnId="{E61011DA-7FDD-436E-A40F-09BEE336BB1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BF26B5-A13E-4A9F-9DFD-F7E76FC68AA3}" type="sibTrans" cxnId="{E61011DA-7FDD-436E-A40F-09BEE336BB1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49230D-530F-4645-A9DF-0A951CE94A70}" type="pres">
      <dgm:prSet presAssocID="{DBE1C096-F0D1-44CC-A2BE-E34FB95699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1A86ACB-C467-418E-9AB6-DE5B034040A7}" type="pres">
      <dgm:prSet presAssocID="{1D6B6C14-CCC4-41F3-A490-4552DBD76E78}" presName="hierRoot1" presStyleCnt="0">
        <dgm:presLayoutVars>
          <dgm:hierBranch val="init"/>
        </dgm:presLayoutVars>
      </dgm:prSet>
      <dgm:spPr/>
    </dgm:pt>
    <dgm:pt modelId="{F969CBF1-6DBB-4366-B953-4CF389613887}" type="pres">
      <dgm:prSet presAssocID="{1D6B6C14-CCC4-41F3-A490-4552DBD76E78}" presName="rootComposite1" presStyleCnt="0"/>
      <dgm:spPr/>
    </dgm:pt>
    <dgm:pt modelId="{AEE72986-E9E6-4B55-9A26-EF2D2E494259}" type="pres">
      <dgm:prSet presAssocID="{1D6B6C14-CCC4-41F3-A490-4552DBD76E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CFB47F-B153-42B9-9513-B8B5131787A0}" type="pres">
      <dgm:prSet presAssocID="{1D6B6C14-CCC4-41F3-A490-4552DBD76E7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4CF307E3-B89D-4B5C-BFB0-ED719799B627}" type="pres">
      <dgm:prSet presAssocID="{1D6B6C14-CCC4-41F3-A490-4552DBD76E78}" presName="hierChild2" presStyleCnt="0"/>
      <dgm:spPr/>
    </dgm:pt>
    <dgm:pt modelId="{F5B404CD-A390-4DA6-8447-8FCA6D4F8746}" type="pres">
      <dgm:prSet presAssocID="{67EE8732-1604-4717-ADED-3F10DDC3CA35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1C8C6CEE-7A64-4A86-B3A8-D4A433113F8D}" type="pres">
      <dgm:prSet presAssocID="{DFDFD8A7-8425-420A-8B8D-9E380E542976}" presName="hierRoot2" presStyleCnt="0">
        <dgm:presLayoutVars>
          <dgm:hierBranch val="init"/>
        </dgm:presLayoutVars>
      </dgm:prSet>
      <dgm:spPr/>
    </dgm:pt>
    <dgm:pt modelId="{EA92C545-62CA-4C3B-92DD-C3E21F8CC077}" type="pres">
      <dgm:prSet presAssocID="{DFDFD8A7-8425-420A-8B8D-9E380E542976}" presName="rootComposite" presStyleCnt="0"/>
      <dgm:spPr/>
    </dgm:pt>
    <dgm:pt modelId="{FC9541AE-73AF-4683-AF0D-2333B2EE7B72}" type="pres">
      <dgm:prSet presAssocID="{DFDFD8A7-8425-420A-8B8D-9E380E54297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791AB3-E5B9-4BFD-A990-B02FC5587B86}" type="pres">
      <dgm:prSet presAssocID="{DFDFD8A7-8425-420A-8B8D-9E380E542976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E68B75E9-E6E9-4DF6-B001-68C9EC971673}" type="pres">
      <dgm:prSet presAssocID="{DFDFD8A7-8425-420A-8B8D-9E380E542976}" presName="hierChild4" presStyleCnt="0"/>
      <dgm:spPr/>
    </dgm:pt>
    <dgm:pt modelId="{057D5CB3-854A-43A2-80CF-C3E187EDC74D}" type="pres">
      <dgm:prSet presAssocID="{D1A3B139-277C-4DAD-BA10-D73CE15F36D4}" presName="Name37" presStyleLbl="parChTrans1D3" presStyleIdx="0" presStyleCnt="5"/>
      <dgm:spPr/>
      <dgm:t>
        <a:bodyPr/>
        <a:lstStyle/>
        <a:p>
          <a:endParaRPr lang="zh-TW" altLang="en-US"/>
        </a:p>
      </dgm:t>
    </dgm:pt>
    <dgm:pt modelId="{E7F8463D-13F7-4C39-B74A-DBC502F58243}" type="pres">
      <dgm:prSet presAssocID="{3708EA64-B953-4CE4-98D4-184F1A144FC0}" presName="hierRoot2" presStyleCnt="0">
        <dgm:presLayoutVars>
          <dgm:hierBranch val="init"/>
        </dgm:presLayoutVars>
      </dgm:prSet>
      <dgm:spPr/>
    </dgm:pt>
    <dgm:pt modelId="{8EFBA1C9-895F-4E41-B94E-3E6CBEBDFE71}" type="pres">
      <dgm:prSet presAssocID="{3708EA64-B953-4CE4-98D4-184F1A144FC0}" presName="rootComposite" presStyleCnt="0"/>
      <dgm:spPr/>
    </dgm:pt>
    <dgm:pt modelId="{E9EC71DD-2AF5-4612-A86E-D984D3DBA115}" type="pres">
      <dgm:prSet presAssocID="{3708EA64-B953-4CE4-98D4-184F1A144FC0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BAE898-DA78-4EFA-A501-F2E92F05FB13}" type="pres">
      <dgm:prSet presAssocID="{3708EA64-B953-4CE4-98D4-184F1A144FC0}" presName="rootConnector" presStyleLbl="node3" presStyleIdx="0" presStyleCnt="5"/>
      <dgm:spPr/>
      <dgm:t>
        <a:bodyPr/>
        <a:lstStyle/>
        <a:p>
          <a:endParaRPr lang="zh-TW" altLang="en-US"/>
        </a:p>
      </dgm:t>
    </dgm:pt>
    <dgm:pt modelId="{590B92AB-5F91-4BD1-85E5-AA7CEF6C68C7}" type="pres">
      <dgm:prSet presAssocID="{3708EA64-B953-4CE4-98D4-184F1A144FC0}" presName="hierChild4" presStyleCnt="0"/>
      <dgm:spPr/>
    </dgm:pt>
    <dgm:pt modelId="{B75043FE-F71F-421A-A0BF-EE51912DCFE9}" type="pres">
      <dgm:prSet presAssocID="{3708EA64-B953-4CE4-98D4-184F1A144FC0}" presName="hierChild5" presStyleCnt="0"/>
      <dgm:spPr/>
    </dgm:pt>
    <dgm:pt modelId="{D2B41E8C-DC77-41E3-BB05-C2367C48DF7E}" type="pres">
      <dgm:prSet presAssocID="{DFDFD8A7-8425-420A-8B8D-9E380E542976}" presName="hierChild5" presStyleCnt="0"/>
      <dgm:spPr/>
    </dgm:pt>
    <dgm:pt modelId="{E4A7F508-90E9-4EE2-BDBE-EFB294878859}" type="pres">
      <dgm:prSet presAssocID="{BD9B6941-2D29-448C-A072-4368831171AF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CA7A5CFE-B11C-41CA-8AFB-6332ECF47BC5}" type="pres">
      <dgm:prSet presAssocID="{E8A6DCA1-69B7-427F-865A-B6F1F1DC0CF8}" presName="hierRoot2" presStyleCnt="0">
        <dgm:presLayoutVars>
          <dgm:hierBranch val="init"/>
        </dgm:presLayoutVars>
      </dgm:prSet>
      <dgm:spPr/>
    </dgm:pt>
    <dgm:pt modelId="{D90CEADE-0C33-46EF-9349-E4C1CBB8629A}" type="pres">
      <dgm:prSet presAssocID="{E8A6DCA1-69B7-427F-865A-B6F1F1DC0CF8}" presName="rootComposite" presStyleCnt="0"/>
      <dgm:spPr/>
    </dgm:pt>
    <dgm:pt modelId="{8E21B083-3D70-4C61-B5B1-F18DB740043C}" type="pres">
      <dgm:prSet presAssocID="{E8A6DCA1-69B7-427F-865A-B6F1F1DC0CF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234C37-ECF4-40FA-AF24-494F0D66634C}" type="pres">
      <dgm:prSet presAssocID="{E8A6DCA1-69B7-427F-865A-B6F1F1DC0CF8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020400B1-E91D-48BF-80D2-5700FE6061D8}" type="pres">
      <dgm:prSet presAssocID="{E8A6DCA1-69B7-427F-865A-B6F1F1DC0CF8}" presName="hierChild4" presStyleCnt="0"/>
      <dgm:spPr/>
    </dgm:pt>
    <dgm:pt modelId="{85360AD8-3121-4B42-85F2-FE2DEA0862FF}" type="pres">
      <dgm:prSet presAssocID="{1EEA0EAA-3954-481B-8C1B-5F0C80D15654}" presName="Name37" presStyleLbl="parChTrans1D3" presStyleIdx="1" presStyleCnt="5"/>
      <dgm:spPr/>
      <dgm:t>
        <a:bodyPr/>
        <a:lstStyle/>
        <a:p>
          <a:endParaRPr lang="zh-TW" altLang="en-US"/>
        </a:p>
      </dgm:t>
    </dgm:pt>
    <dgm:pt modelId="{99504439-BB07-4F9B-91A0-D27C379C52B3}" type="pres">
      <dgm:prSet presAssocID="{5C7B7B3E-929B-49F5-BDC0-C0A2532BB589}" presName="hierRoot2" presStyleCnt="0">
        <dgm:presLayoutVars>
          <dgm:hierBranch val="init"/>
        </dgm:presLayoutVars>
      </dgm:prSet>
      <dgm:spPr/>
    </dgm:pt>
    <dgm:pt modelId="{BFB06293-0E33-4757-A788-F6EE59A796AB}" type="pres">
      <dgm:prSet presAssocID="{5C7B7B3E-929B-49F5-BDC0-C0A2532BB589}" presName="rootComposite" presStyleCnt="0"/>
      <dgm:spPr/>
    </dgm:pt>
    <dgm:pt modelId="{1EBD5CCE-D3A0-402B-BB24-A92D7716281F}" type="pres">
      <dgm:prSet presAssocID="{5C7B7B3E-929B-49F5-BDC0-C0A2532BB58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F2D6F9-3C51-4CC9-930E-715F0C31D7D4}" type="pres">
      <dgm:prSet presAssocID="{5C7B7B3E-929B-49F5-BDC0-C0A2532BB589}" presName="rootConnector" presStyleLbl="node3" presStyleIdx="1" presStyleCnt="5"/>
      <dgm:spPr/>
      <dgm:t>
        <a:bodyPr/>
        <a:lstStyle/>
        <a:p>
          <a:endParaRPr lang="zh-TW" altLang="en-US"/>
        </a:p>
      </dgm:t>
    </dgm:pt>
    <dgm:pt modelId="{6CEC01CB-6419-4C6A-9265-5528845E6A77}" type="pres">
      <dgm:prSet presAssocID="{5C7B7B3E-929B-49F5-BDC0-C0A2532BB589}" presName="hierChild4" presStyleCnt="0"/>
      <dgm:spPr/>
    </dgm:pt>
    <dgm:pt modelId="{8C73FBB5-5184-4C89-99FE-17D1DE34A1C2}" type="pres">
      <dgm:prSet presAssocID="{87A0C928-38A2-4BF8-818D-362AE1417EF2}" presName="Name37" presStyleLbl="parChTrans1D4" presStyleIdx="0" presStyleCnt="4"/>
      <dgm:spPr/>
      <dgm:t>
        <a:bodyPr/>
        <a:lstStyle/>
        <a:p>
          <a:endParaRPr lang="zh-TW" altLang="en-US"/>
        </a:p>
      </dgm:t>
    </dgm:pt>
    <dgm:pt modelId="{2A338C22-F72F-4A46-A584-DF6D85F6AA03}" type="pres">
      <dgm:prSet presAssocID="{7E58977B-A24B-4748-8FF7-F002BC1690D8}" presName="hierRoot2" presStyleCnt="0">
        <dgm:presLayoutVars>
          <dgm:hierBranch val="init"/>
        </dgm:presLayoutVars>
      </dgm:prSet>
      <dgm:spPr/>
    </dgm:pt>
    <dgm:pt modelId="{AF8A09E4-B077-459E-801D-B42822B1AEF7}" type="pres">
      <dgm:prSet presAssocID="{7E58977B-A24B-4748-8FF7-F002BC1690D8}" presName="rootComposite" presStyleCnt="0"/>
      <dgm:spPr/>
    </dgm:pt>
    <dgm:pt modelId="{F5D84FC6-E322-431D-A8A3-330BDDBBB289}" type="pres">
      <dgm:prSet presAssocID="{7E58977B-A24B-4748-8FF7-F002BC1690D8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C0F887-7BB3-42E2-8927-81F546D64D9C}" type="pres">
      <dgm:prSet presAssocID="{7E58977B-A24B-4748-8FF7-F002BC1690D8}" presName="rootConnector" presStyleLbl="node4" presStyleIdx="0" presStyleCnt="4"/>
      <dgm:spPr/>
      <dgm:t>
        <a:bodyPr/>
        <a:lstStyle/>
        <a:p>
          <a:endParaRPr lang="zh-TW" altLang="en-US"/>
        </a:p>
      </dgm:t>
    </dgm:pt>
    <dgm:pt modelId="{DF2B3151-0DB2-4E45-B751-91415D0D2B6D}" type="pres">
      <dgm:prSet presAssocID="{7E58977B-A24B-4748-8FF7-F002BC1690D8}" presName="hierChild4" presStyleCnt="0"/>
      <dgm:spPr/>
    </dgm:pt>
    <dgm:pt modelId="{882B3488-E22B-44C2-BEBD-BAD68E3AC296}" type="pres">
      <dgm:prSet presAssocID="{7E58977B-A24B-4748-8FF7-F002BC1690D8}" presName="hierChild5" presStyleCnt="0"/>
      <dgm:spPr/>
    </dgm:pt>
    <dgm:pt modelId="{DE557DBC-3032-44B7-9EE1-BC6C14265A22}" type="pres">
      <dgm:prSet presAssocID="{5C7B7B3E-929B-49F5-BDC0-C0A2532BB589}" presName="hierChild5" presStyleCnt="0"/>
      <dgm:spPr/>
    </dgm:pt>
    <dgm:pt modelId="{EE765B41-0A29-4531-9EF8-84A9433B5E3A}" type="pres">
      <dgm:prSet presAssocID="{E8A6DCA1-69B7-427F-865A-B6F1F1DC0CF8}" presName="hierChild5" presStyleCnt="0"/>
      <dgm:spPr/>
    </dgm:pt>
    <dgm:pt modelId="{21AC1E54-B77A-40AF-85FF-71732270445E}" type="pres">
      <dgm:prSet presAssocID="{42ADCE08-AA38-4C88-8E94-E217FD3FFA9F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19ED9D2F-2118-4E00-A4A8-9EE8C9041BF5}" type="pres">
      <dgm:prSet presAssocID="{43DB4E7B-739B-48B2-BE87-3CED24601F90}" presName="hierRoot2" presStyleCnt="0">
        <dgm:presLayoutVars>
          <dgm:hierBranch val="init"/>
        </dgm:presLayoutVars>
      </dgm:prSet>
      <dgm:spPr/>
    </dgm:pt>
    <dgm:pt modelId="{CA1FE9BC-9880-4844-92EE-954AE8C1EB84}" type="pres">
      <dgm:prSet presAssocID="{43DB4E7B-739B-48B2-BE87-3CED24601F90}" presName="rootComposite" presStyleCnt="0"/>
      <dgm:spPr/>
    </dgm:pt>
    <dgm:pt modelId="{A424839C-7478-4B69-98E9-2EE06DD783C5}" type="pres">
      <dgm:prSet presAssocID="{43DB4E7B-739B-48B2-BE87-3CED24601F9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9F972D-F7C8-43D6-89C5-632A2AF5A814}" type="pres">
      <dgm:prSet presAssocID="{43DB4E7B-739B-48B2-BE87-3CED24601F90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A8D378F1-6E65-4E9B-B6F3-96B1D2E93BAA}" type="pres">
      <dgm:prSet presAssocID="{43DB4E7B-739B-48B2-BE87-3CED24601F90}" presName="hierChild4" presStyleCnt="0"/>
      <dgm:spPr/>
    </dgm:pt>
    <dgm:pt modelId="{389EA035-0CB4-4E20-999B-4CDC7D5E0A74}" type="pres">
      <dgm:prSet presAssocID="{57BE9C8D-30FB-48FD-89DA-A0735E77BC92}" presName="Name37" presStyleLbl="parChTrans1D3" presStyleIdx="2" presStyleCnt="5"/>
      <dgm:spPr/>
      <dgm:t>
        <a:bodyPr/>
        <a:lstStyle/>
        <a:p>
          <a:endParaRPr lang="zh-TW" altLang="en-US"/>
        </a:p>
      </dgm:t>
    </dgm:pt>
    <dgm:pt modelId="{DB4A4A27-6B76-41AE-8F73-7574D711323B}" type="pres">
      <dgm:prSet presAssocID="{992F0345-CF55-4E67-B562-8272694C71E7}" presName="hierRoot2" presStyleCnt="0">
        <dgm:presLayoutVars>
          <dgm:hierBranch val="init"/>
        </dgm:presLayoutVars>
      </dgm:prSet>
      <dgm:spPr/>
    </dgm:pt>
    <dgm:pt modelId="{1CBC47FC-1E71-46DA-9024-486ACE27C46D}" type="pres">
      <dgm:prSet presAssocID="{992F0345-CF55-4E67-B562-8272694C71E7}" presName="rootComposite" presStyleCnt="0"/>
      <dgm:spPr/>
    </dgm:pt>
    <dgm:pt modelId="{3F4AF699-18E7-4724-B1C1-50FBB3050832}" type="pres">
      <dgm:prSet presAssocID="{992F0345-CF55-4E67-B562-8272694C71E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0F465A-C690-461A-8B7D-ECA966F446AB}" type="pres">
      <dgm:prSet presAssocID="{992F0345-CF55-4E67-B562-8272694C71E7}" presName="rootConnector" presStyleLbl="node3" presStyleIdx="2" presStyleCnt="5"/>
      <dgm:spPr/>
      <dgm:t>
        <a:bodyPr/>
        <a:lstStyle/>
        <a:p>
          <a:endParaRPr lang="zh-TW" altLang="en-US"/>
        </a:p>
      </dgm:t>
    </dgm:pt>
    <dgm:pt modelId="{4C13C0D6-7CA5-458F-B5F0-79E28597B780}" type="pres">
      <dgm:prSet presAssocID="{992F0345-CF55-4E67-B562-8272694C71E7}" presName="hierChild4" presStyleCnt="0"/>
      <dgm:spPr/>
    </dgm:pt>
    <dgm:pt modelId="{7BCB5EBA-0578-4024-9F48-E72BBBA3D6F9}" type="pres">
      <dgm:prSet presAssocID="{234DAC32-B176-4EE3-9409-3826E1A54616}" presName="Name37" presStyleLbl="parChTrans1D4" presStyleIdx="1" presStyleCnt="4"/>
      <dgm:spPr/>
      <dgm:t>
        <a:bodyPr/>
        <a:lstStyle/>
        <a:p>
          <a:endParaRPr lang="zh-TW" altLang="en-US"/>
        </a:p>
      </dgm:t>
    </dgm:pt>
    <dgm:pt modelId="{3CEF7362-44FF-47D1-A576-B981D89F227A}" type="pres">
      <dgm:prSet presAssocID="{6C710187-21D4-4689-B4FA-B0ED77CD553C}" presName="hierRoot2" presStyleCnt="0">
        <dgm:presLayoutVars>
          <dgm:hierBranch val="init"/>
        </dgm:presLayoutVars>
      </dgm:prSet>
      <dgm:spPr/>
    </dgm:pt>
    <dgm:pt modelId="{D3BF3AC0-0CDB-49F8-917E-E6DC7C8CEA02}" type="pres">
      <dgm:prSet presAssocID="{6C710187-21D4-4689-B4FA-B0ED77CD553C}" presName="rootComposite" presStyleCnt="0"/>
      <dgm:spPr/>
    </dgm:pt>
    <dgm:pt modelId="{193A8DE9-2E68-40CB-B824-0BC5C2CBFBBE}" type="pres">
      <dgm:prSet presAssocID="{6C710187-21D4-4689-B4FA-B0ED77CD553C}" presName="rootText" presStyleLbl="node4" presStyleIdx="1" presStyleCnt="4" custScaleX="1265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168B4C-BB7D-43ED-BC67-F16060213F1F}" type="pres">
      <dgm:prSet presAssocID="{6C710187-21D4-4689-B4FA-B0ED77CD553C}" presName="rootConnector" presStyleLbl="node4" presStyleIdx="1" presStyleCnt="4"/>
      <dgm:spPr/>
      <dgm:t>
        <a:bodyPr/>
        <a:lstStyle/>
        <a:p>
          <a:endParaRPr lang="zh-TW" altLang="en-US"/>
        </a:p>
      </dgm:t>
    </dgm:pt>
    <dgm:pt modelId="{9868B34E-4014-4735-9DC1-64AB0A62277F}" type="pres">
      <dgm:prSet presAssocID="{6C710187-21D4-4689-B4FA-B0ED77CD553C}" presName="hierChild4" presStyleCnt="0"/>
      <dgm:spPr/>
    </dgm:pt>
    <dgm:pt modelId="{4992CD24-5BEC-407E-AE85-C0B198D236A9}" type="pres">
      <dgm:prSet presAssocID="{6C710187-21D4-4689-B4FA-B0ED77CD553C}" presName="hierChild5" presStyleCnt="0"/>
      <dgm:spPr/>
    </dgm:pt>
    <dgm:pt modelId="{6635F8DC-7BDA-44D7-B331-D1F680008E50}" type="pres">
      <dgm:prSet presAssocID="{992F0345-CF55-4E67-B562-8272694C71E7}" presName="hierChild5" presStyleCnt="0"/>
      <dgm:spPr/>
    </dgm:pt>
    <dgm:pt modelId="{4EB02F09-B75F-49AB-854A-807022C745E8}" type="pres">
      <dgm:prSet presAssocID="{43DB4E7B-739B-48B2-BE87-3CED24601F90}" presName="hierChild5" presStyleCnt="0"/>
      <dgm:spPr/>
    </dgm:pt>
    <dgm:pt modelId="{89DB405F-97B1-49CC-AF8E-2663A7BB08B6}" type="pres">
      <dgm:prSet presAssocID="{A8EA6ABC-4EEB-4C4A-8DFF-7C2AF6E4CC68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6BCF1D94-BF95-4E3A-8679-139FF4D392AA}" type="pres">
      <dgm:prSet presAssocID="{74972AE0-32B2-477C-BF5E-3E0B5F65822E}" presName="hierRoot2" presStyleCnt="0">
        <dgm:presLayoutVars>
          <dgm:hierBranch val="init"/>
        </dgm:presLayoutVars>
      </dgm:prSet>
      <dgm:spPr/>
    </dgm:pt>
    <dgm:pt modelId="{263CE87D-87D7-4994-A661-9BE1CBD0270B}" type="pres">
      <dgm:prSet presAssocID="{74972AE0-32B2-477C-BF5E-3E0B5F65822E}" presName="rootComposite" presStyleCnt="0"/>
      <dgm:spPr/>
    </dgm:pt>
    <dgm:pt modelId="{7EE0F511-B809-4F37-B540-2F0B5C95DB2E}" type="pres">
      <dgm:prSet presAssocID="{74972AE0-32B2-477C-BF5E-3E0B5F65822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C6DC5A-962A-496D-88D2-583722E7D54B}" type="pres">
      <dgm:prSet presAssocID="{74972AE0-32B2-477C-BF5E-3E0B5F65822E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D2C870C4-B669-4CD0-A7B8-3EB0C97605E1}" type="pres">
      <dgm:prSet presAssocID="{74972AE0-32B2-477C-BF5E-3E0B5F65822E}" presName="hierChild4" presStyleCnt="0"/>
      <dgm:spPr/>
    </dgm:pt>
    <dgm:pt modelId="{E8D91694-58F1-42EC-87D3-1335C3B8C320}" type="pres">
      <dgm:prSet presAssocID="{125B9D4A-875B-4352-8EBA-D9F8916AFED7}" presName="Name37" presStyleLbl="parChTrans1D3" presStyleIdx="3" presStyleCnt="5"/>
      <dgm:spPr/>
      <dgm:t>
        <a:bodyPr/>
        <a:lstStyle/>
        <a:p>
          <a:endParaRPr lang="zh-TW" altLang="en-US"/>
        </a:p>
      </dgm:t>
    </dgm:pt>
    <dgm:pt modelId="{73D3FF95-55C9-4AB4-925E-226CAA4EED39}" type="pres">
      <dgm:prSet presAssocID="{4FA18AA3-9834-4043-936C-0F77AD502497}" presName="hierRoot2" presStyleCnt="0">
        <dgm:presLayoutVars>
          <dgm:hierBranch val="init"/>
        </dgm:presLayoutVars>
      </dgm:prSet>
      <dgm:spPr/>
    </dgm:pt>
    <dgm:pt modelId="{6C082BEA-411B-4F3F-AB0D-F9C53940C326}" type="pres">
      <dgm:prSet presAssocID="{4FA18AA3-9834-4043-936C-0F77AD502497}" presName="rootComposite" presStyleCnt="0"/>
      <dgm:spPr/>
    </dgm:pt>
    <dgm:pt modelId="{1B6F80B0-D82C-48EA-B04E-AD5EF01438DA}" type="pres">
      <dgm:prSet presAssocID="{4FA18AA3-9834-4043-936C-0F77AD502497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F71C01-31E8-44F4-B73C-6FBD81EB048B}" type="pres">
      <dgm:prSet presAssocID="{4FA18AA3-9834-4043-936C-0F77AD502497}" presName="rootConnector" presStyleLbl="node3" presStyleIdx="3" presStyleCnt="5"/>
      <dgm:spPr/>
      <dgm:t>
        <a:bodyPr/>
        <a:lstStyle/>
        <a:p>
          <a:endParaRPr lang="zh-TW" altLang="en-US"/>
        </a:p>
      </dgm:t>
    </dgm:pt>
    <dgm:pt modelId="{2E1ECD28-D136-4B79-A251-CF53EF77E23E}" type="pres">
      <dgm:prSet presAssocID="{4FA18AA3-9834-4043-936C-0F77AD502497}" presName="hierChild4" presStyleCnt="0"/>
      <dgm:spPr/>
    </dgm:pt>
    <dgm:pt modelId="{57DB2E89-DCD3-466E-95D7-7218A1796505}" type="pres">
      <dgm:prSet presAssocID="{BD33949E-69AF-4B65-9780-85A4A76AF0C3}" presName="Name37" presStyleLbl="parChTrans1D4" presStyleIdx="2" presStyleCnt="4"/>
      <dgm:spPr/>
      <dgm:t>
        <a:bodyPr/>
        <a:lstStyle/>
        <a:p>
          <a:endParaRPr lang="zh-TW" altLang="en-US"/>
        </a:p>
      </dgm:t>
    </dgm:pt>
    <dgm:pt modelId="{2B77B23C-1653-42D1-B419-E083ADAAB10E}" type="pres">
      <dgm:prSet presAssocID="{3ECC9998-D3E8-49A0-87CE-D5785AC4F642}" presName="hierRoot2" presStyleCnt="0">
        <dgm:presLayoutVars>
          <dgm:hierBranch val="init"/>
        </dgm:presLayoutVars>
      </dgm:prSet>
      <dgm:spPr/>
    </dgm:pt>
    <dgm:pt modelId="{A1696C73-226C-4488-A353-7C79784BB4E3}" type="pres">
      <dgm:prSet presAssocID="{3ECC9998-D3E8-49A0-87CE-D5785AC4F642}" presName="rootComposite" presStyleCnt="0"/>
      <dgm:spPr/>
    </dgm:pt>
    <dgm:pt modelId="{311C851B-416F-40FF-BF22-165726D90ACF}" type="pres">
      <dgm:prSet presAssocID="{3ECC9998-D3E8-49A0-87CE-D5785AC4F642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3F2B6E-D53D-4272-897C-332FDCA16C5F}" type="pres">
      <dgm:prSet presAssocID="{3ECC9998-D3E8-49A0-87CE-D5785AC4F642}" presName="rootConnector" presStyleLbl="node4" presStyleIdx="2" presStyleCnt="4"/>
      <dgm:spPr/>
      <dgm:t>
        <a:bodyPr/>
        <a:lstStyle/>
        <a:p>
          <a:endParaRPr lang="zh-TW" altLang="en-US"/>
        </a:p>
      </dgm:t>
    </dgm:pt>
    <dgm:pt modelId="{96AC4422-296E-45AF-8960-9470D1542407}" type="pres">
      <dgm:prSet presAssocID="{3ECC9998-D3E8-49A0-87CE-D5785AC4F642}" presName="hierChild4" presStyleCnt="0"/>
      <dgm:spPr/>
    </dgm:pt>
    <dgm:pt modelId="{BB878D6F-CA2A-4578-8A05-2E0117083EE9}" type="pres">
      <dgm:prSet presAssocID="{E56D2201-3B18-4F8F-AF5E-0FD708B78BD5}" presName="Name37" presStyleLbl="parChTrans1D4" presStyleIdx="3" presStyleCnt="4"/>
      <dgm:spPr/>
      <dgm:t>
        <a:bodyPr/>
        <a:lstStyle/>
        <a:p>
          <a:endParaRPr lang="zh-TW" altLang="en-US"/>
        </a:p>
      </dgm:t>
    </dgm:pt>
    <dgm:pt modelId="{B0FA429D-2397-4503-A585-4B75F8F97726}" type="pres">
      <dgm:prSet presAssocID="{D409FF77-3E3B-4961-BE7F-447048590DD1}" presName="hierRoot2" presStyleCnt="0">
        <dgm:presLayoutVars>
          <dgm:hierBranch val="init"/>
        </dgm:presLayoutVars>
      </dgm:prSet>
      <dgm:spPr/>
    </dgm:pt>
    <dgm:pt modelId="{764B6467-911F-4023-95B9-40431551B32D}" type="pres">
      <dgm:prSet presAssocID="{D409FF77-3E3B-4961-BE7F-447048590DD1}" presName="rootComposite" presStyleCnt="0"/>
      <dgm:spPr/>
    </dgm:pt>
    <dgm:pt modelId="{FC9AC1CA-D040-418B-8101-7E7410ACE2A6}" type="pres">
      <dgm:prSet presAssocID="{D409FF77-3E3B-4961-BE7F-447048590DD1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BC06F6-B67D-4B0C-BA85-6BEF6C72E5EE}" type="pres">
      <dgm:prSet presAssocID="{D409FF77-3E3B-4961-BE7F-447048590DD1}" presName="rootConnector" presStyleLbl="node4" presStyleIdx="3" presStyleCnt="4"/>
      <dgm:spPr/>
      <dgm:t>
        <a:bodyPr/>
        <a:lstStyle/>
        <a:p>
          <a:endParaRPr lang="zh-TW" altLang="en-US"/>
        </a:p>
      </dgm:t>
    </dgm:pt>
    <dgm:pt modelId="{13A54C27-A9CD-4BE5-8227-B29DEB900875}" type="pres">
      <dgm:prSet presAssocID="{D409FF77-3E3B-4961-BE7F-447048590DD1}" presName="hierChild4" presStyleCnt="0"/>
      <dgm:spPr/>
    </dgm:pt>
    <dgm:pt modelId="{F1C31AC1-6EA5-4D39-AF40-E1D75C7721C3}" type="pres">
      <dgm:prSet presAssocID="{D409FF77-3E3B-4961-BE7F-447048590DD1}" presName="hierChild5" presStyleCnt="0"/>
      <dgm:spPr/>
    </dgm:pt>
    <dgm:pt modelId="{E7C0942C-AEF5-4C81-9CC5-B6902039D619}" type="pres">
      <dgm:prSet presAssocID="{3ECC9998-D3E8-49A0-87CE-D5785AC4F642}" presName="hierChild5" presStyleCnt="0"/>
      <dgm:spPr/>
    </dgm:pt>
    <dgm:pt modelId="{86420B54-D203-4774-BE00-A21B10299985}" type="pres">
      <dgm:prSet presAssocID="{4FA18AA3-9834-4043-936C-0F77AD502497}" presName="hierChild5" presStyleCnt="0"/>
      <dgm:spPr/>
    </dgm:pt>
    <dgm:pt modelId="{9AFF0765-46EE-4AAE-8BF2-11A236DF8465}" type="pres">
      <dgm:prSet presAssocID="{74972AE0-32B2-477C-BF5E-3E0B5F65822E}" presName="hierChild5" presStyleCnt="0"/>
      <dgm:spPr/>
    </dgm:pt>
    <dgm:pt modelId="{70E7D7F7-56FD-4CAC-98D6-FE1B118F899D}" type="pres">
      <dgm:prSet presAssocID="{6E6729C0-E7FC-4844-9599-BEC1A45D8C0D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53853FD4-DE5D-434A-80D2-BEC3210772C8}" type="pres">
      <dgm:prSet presAssocID="{1311B5FD-9A6B-469D-9E97-F537C5D894CE}" presName="hierRoot2" presStyleCnt="0">
        <dgm:presLayoutVars>
          <dgm:hierBranch val="init"/>
        </dgm:presLayoutVars>
      </dgm:prSet>
      <dgm:spPr/>
    </dgm:pt>
    <dgm:pt modelId="{82A1CE65-1ED3-4764-B8BD-0D7C17F3B27F}" type="pres">
      <dgm:prSet presAssocID="{1311B5FD-9A6B-469D-9E97-F537C5D894CE}" presName="rootComposite" presStyleCnt="0"/>
      <dgm:spPr/>
    </dgm:pt>
    <dgm:pt modelId="{81068F17-2D22-4644-8C92-947FDBACBDD3}" type="pres">
      <dgm:prSet presAssocID="{1311B5FD-9A6B-469D-9E97-F537C5D894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C7C9BF-C716-4DD5-8FCA-BD4ACF5068AD}" type="pres">
      <dgm:prSet presAssocID="{1311B5FD-9A6B-469D-9E97-F537C5D894CE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2E13BC4F-5967-4A52-BF59-415BC5D3114B}" type="pres">
      <dgm:prSet presAssocID="{1311B5FD-9A6B-469D-9E97-F537C5D894CE}" presName="hierChild4" presStyleCnt="0"/>
      <dgm:spPr/>
    </dgm:pt>
    <dgm:pt modelId="{2015A878-49B0-4DAD-A05F-93302FF5D522}" type="pres">
      <dgm:prSet presAssocID="{49D2FEDA-CBAD-467A-8917-139E096A3947}" presName="Name37" presStyleLbl="parChTrans1D3" presStyleIdx="4" presStyleCnt="5"/>
      <dgm:spPr/>
      <dgm:t>
        <a:bodyPr/>
        <a:lstStyle/>
        <a:p>
          <a:endParaRPr lang="zh-TW" altLang="en-US"/>
        </a:p>
      </dgm:t>
    </dgm:pt>
    <dgm:pt modelId="{BD097311-2197-4973-83B8-20A3B324BB2E}" type="pres">
      <dgm:prSet presAssocID="{A609327B-0C59-408B-A7CE-AC81B7C303EB}" presName="hierRoot2" presStyleCnt="0">
        <dgm:presLayoutVars>
          <dgm:hierBranch val="init"/>
        </dgm:presLayoutVars>
      </dgm:prSet>
      <dgm:spPr/>
    </dgm:pt>
    <dgm:pt modelId="{198271EB-0A0F-4375-BAF8-24575AA0A94E}" type="pres">
      <dgm:prSet presAssocID="{A609327B-0C59-408B-A7CE-AC81B7C303EB}" presName="rootComposite" presStyleCnt="0"/>
      <dgm:spPr/>
    </dgm:pt>
    <dgm:pt modelId="{5D0DD90A-EAA3-45C0-973E-17FAD7DB5FDF}" type="pres">
      <dgm:prSet presAssocID="{A609327B-0C59-408B-A7CE-AC81B7C303E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2ECE0F-099F-41C0-9D26-7885EF7B0EC3}" type="pres">
      <dgm:prSet presAssocID="{A609327B-0C59-408B-A7CE-AC81B7C303EB}" presName="rootConnector" presStyleLbl="node3" presStyleIdx="4" presStyleCnt="5"/>
      <dgm:spPr/>
      <dgm:t>
        <a:bodyPr/>
        <a:lstStyle/>
        <a:p>
          <a:endParaRPr lang="zh-TW" altLang="en-US"/>
        </a:p>
      </dgm:t>
    </dgm:pt>
    <dgm:pt modelId="{D4BB94CF-A437-4DE4-95CB-76D4BFCEC36F}" type="pres">
      <dgm:prSet presAssocID="{A609327B-0C59-408B-A7CE-AC81B7C303EB}" presName="hierChild4" presStyleCnt="0"/>
      <dgm:spPr/>
    </dgm:pt>
    <dgm:pt modelId="{E4DEB7DF-C6B8-4BFB-B1E4-5832FA7382FA}" type="pres">
      <dgm:prSet presAssocID="{A609327B-0C59-408B-A7CE-AC81B7C303EB}" presName="hierChild5" presStyleCnt="0"/>
      <dgm:spPr/>
    </dgm:pt>
    <dgm:pt modelId="{FAFAD78D-055B-49A9-88D1-53AE6C2CCA4F}" type="pres">
      <dgm:prSet presAssocID="{1311B5FD-9A6B-469D-9E97-F537C5D894CE}" presName="hierChild5" presStyleCnt="0"/>
      <dgm:spPr/>
    </dgm:pt>
    <dgm:pt modelId="{8D8F74E3-C249-4494-B239-C036C46A228A}" type="pres">
      <dgm:prSet presAssocID="{1D6B6C14-CCC4-41F3-A490-4552DBD76E78}" presName="hierChild3" presStyleCnt="0"/>
      <dgm:spPr/>
    </dgm:pt>
  </dgm:ptLst>
  <dgm:cxnLst>
    <dgm:cxn modelId="{A181586C-7009-4F6C-AF60-20D0074F8939}" srcId="{1D6B6C14-CCC4-41F3-A490-4552DBD76E78}" destId="{E8A6DCA1-69B7-427F-865A-B6F1F1DC0CF8}" srcOrd="1" destOrd="0" parTransId="{BD9B6941-2D29-448C-A072-4368831171AF}" sibTransId="{75DE8724-B139-4202-8664-6F94DAA66188}"/>
    <dgm:cxn modelId="{44E366E4-02CA-4BCE-9F9A-742BAAF21702}" type="presOf" srcId="{5C7B7B3E-929B-49F5-BDC0-C0A2532BB589}" destId="{36F2D6F9-3C51-4CC9-930E-715F0C31D7D4}" srcOrd="1" destOrd="0" presId="urn:microsoft.com/office/officeart/2005/8/layout/orgChart1"/>
    <dgm:cxn modelId="{350475F4-0A24-4B17-8A40-D23DF41844C9}" type="presOf" srcId="{5C7B7B3E-929B-49F5-BDC0-C0A2532BB589}" destId="{1EBD5CCE-D3A0-402B-BB24-A92D7716281F}" srcOrd="0" destOrd="0" presId="urn:microsoft.com/office/officeart/2005/8/layout/orgChart1"/>
    <dgm:cxn modelId="{8C2421DE-B1C1-41FE-95F8-B0DA320A5FFF}" type="presOf" srcId="{D409FF77-3E3B-4961-BE7F-447048590DD1}" destId="{90BC06F6-B67D-4B0C-BA85-6BEF6C72E5EE}" srcOrd="1" destOrd="0" presId="urn:microsoft.com/office/officeart/2005/8/layout/orgChart1"/>
    <dgm:cxn modelId="{818B1EFB-F559-43EC-A307-390F85B3A04E}" type="presOf" srcId="{BD9B6941-2D29-448C-A072-4368831171AF}" destId="{E4A7F508-90E9-4EE2-BDBE-EFB294878859}" srcOrd="0" destOrd="0" presId="urn:microsoft.com/office/officeart/2005/8/layout/orgChart1"/>
    <dgm:cxn modelId="{D81D3AC8-B40F-4781-8FC2-934E2AF2F357}" srcId="{74972AE0-32B2-477C-BF5E-3E0B5F65822E}" destId="{4FA18AA3-9834-4043-936C-0F77AD502497}" srcOrd="0" destOrd="0" parTransId="{125B9D4A-875B-4352-8EBA-D9F8916AFED7}" sibTransId="{AC06F9F5-05BA-499C-967C-252ACED6B3E6}"/>
    <dgm:cxn modelId="{DA9328E4-D9D2-4975-ADB4-B67381D8529A}" type="presOf" srcId="{D1A3B139-277C-4DAD-BA10-D73CE15F36D4}" destId="{057D5CB3-854A-43A2-80CF-C3E187EDC74D}" srcOrd="0" destOrd="0" presId="urn:microsoft.com/office/officeart/2005/8/layout/orgChart1"/>
    <dgm:cxn modelId="{0AEA86D8-66B5-4935-A86D-22B3375A9930}" type="presOf" srcId="{74972AE0-32B2-477C-BF5E-3E0B5F65822E}" destId="{7EE0F511-B809-4F37-B540-2F0B5C95DB2E}" srcOrd="0" destOrd="0" presId="urn:microsoft.com/office/officeart/2005/8/layout/orgChart1"/>
    <dgm:cxn modelId="{2C9F30AC-B593-421B-BA9D-5E248210B0D1}" type="presOf" srcId="{1D6B6C14-CCC4-41F3-A490-4552DBD76E78}" destId="{AEE72986-E9E6-4B55-9A26-EF2D2E494259}" srcOrd="0" destOrd="0" presId="urn:microsoft.com/office/officeart/2005/8/layout/orgChart1"/>
    <dgm:cxn modelId="{A847FEFE-D143-473D-B6B2-3790C955296A}" type="presOf" srcId="{3708EA64-B953-4CE4-98D4-184F1A144FC0}" destId="{E9EC71DD-2AF5-4612-A86E-D984D3DBA115}" srcOrd="0" destOrd="0" presId="urn:microsoft.com/office/officeart/2005/8/layout/orgChart1"/>
    <dgm:cxn modelId="{7B723317-1CC8-494E-9BCE-847FD7B4DE0B}" srcId="{E8A6DCA1-69B7-427F-865A-B6F1F1DC0CF8}" destId="{5C7B7B3E-929B-49F5-BDC0-C0A2532BB589}" srcOrd="0" destOrd="0" parTransId="{1EEA0EAA-3954-481B-8C1B-5F0C80D15654}" sibTransId="{6C20448D-44F7-40C5-824C-ABA15EDB8122}"/>
    <dgm:cxn modelId="{2587FCD3-F136-40E1-B524-88D948BCA8DC}" type="presOf" srcId="{74972AE0-32B2-477C-BF5E-3E0B5F65822E}" destId="{EEC6DC5A-962A-496D-88D2-583722E7D54B}" srcOrd="1" destOrd="0" presId="urn:microsoft.com/office/officeart/2005/8/layout/orgChart1"/>
    <dgm:cxn modelId="{E0CAE9EC-0A06-4DEB-A531-28DBC19DDB66}" srcId="{1311B5FD-9A6B-469D-9E97-F537C5D894CE}" destId="{A609327B-0C59-408B-A7CE-AC81B7C303EB}" srcOrd="0" destOrd="0" parTransId="{49D2FEDA-CBAD-467A-8917-139E096A3947}" sibTransId="{F9871ECF-279A-4CF3-9742-1B480F79D101}"/>
    <dgm:cxn modelId="{95AB2F5E-8CB6-44BA-9558-65A8F1024567}" type="presOf" srcId="{87A0C928-38A2-4BF8-818D-362AE1417EF2}" destId="{8C73FBB5-5184-4C89-99FE-17D1DE34A1C2}" srcOrd="0" destOrd="0" presId="urn:microsoft.com/office/officeart/2005/8/layout/orgChart1"/>
    <dgm:cxn modelId="{1DEC4B24-E571-425F-A5A8-F255F86FFA0B}" type="presOf" srcId="{3708EA64-B953-4CE4-98D4-184F1A144FC0}" destId="{63BAE898-DA78-4EFA-A501-F2E92F05FB13}" srcOrd="1" destOrd="0" presId="urn:microsoft.com/office/officeart/2005/8/layout/orgChart1"/>
    <dgm:cxn modelId="{8D0C8102-88DE-4BC9-9A54-ACB2F110ED74}" type="presOf" srcId="{7E58977B-A24B-4748-8FF7-F002BC1690D8}" destId="{17C0F887-7BB3-42E2-8927-81F546D64D9C}" srcOrd="1" destOrd="0" presId="urn:microsoft.com/office/officeart/2005/8/layout/orgChart1"/>
    <dgm:cxn modelId="{37CE4669-B1C7-4AB0-9261-714EAB52CB56}" type="presOf" srcId="{D409FF77-3E3B-4961-BE7F-447048590DD1}" destId="{FC9AC1CA-D040-418B-8101-7E7410ACE2A6}" srcOrd="0" destOrd="0" presId="urn:microsoft.com/office/officeart/2005/8/layout/orgChart1"/>
    <dgm:cxn modelId="{96CA4759-1394-44A3-B31C-804B1B563E4D}" type="presOf" srcId="{DFDFD8A7-8425-420A-8B8D-9E380E542976}" destId="{B3791AB3-E5B9-4BFD-A990-B02FC5587B86}" srcOrd="1" destOrd="0" presId="urn:microsoft.com/office/officeart/2005/8/layout/orgChart1"/>
    <dgm:cxn modelId="{A92E1227-05DC-4E5C-9146-2DDDC5138397}" type="presOf" srcId="{1D6B6C14-CCC4-41F3-A490-4552DBD76E78}" destId="{78CFB47F-B153-42B9-9513-B8B5131787A0}" srcOrd="1" destOrd="0" presId="urn:microsoft.com/office/officeart/2005/8/layout/orgChart1"/>
    <dgm:cxn modelId="{576ACDEB-09C0-49B2-B159-6EF1300D6EDE}" type="presOf" srcId="{4FA18AA3-9834-4043-936C-0F77AD502497}" destId="{1B6F80B0-D82C-48EA-B04E-AD5EF01438DA}" srcOrd="0" destOrd="0" presId="urn:microsoft.com/office/officeart/2005/8/layout/orgChart1"/>
    <dgm:cxn modelId="{660ECC30-5BC8-4135-8FAC-BA122DD2814C}" type="presOf" srcId="{DFDFD8A7-8425-420A-8B8D-9E380E542976}" destId="{FC9541AE-73AF-4683-AF0D-2333B2EE7B72}" srcOrd="0" destOrd="0" presId="urn:microsoft.com/office/officeart/2005/8/layout/orgChart1"/>
    <dgm:cxn modelId="{871E3D30-D515-4CB7-AB69-8EF067B0337F}" type="presOf" srcId="{67EE8732-1604-4717-ADED-3F10DDC3CA35}" destId="{F5B404CD-A390-4DA6-8447-8FCA6D4F8746}" srcOrd="0" destOrd="0" presId="urn:microsoft.com/office/officeart/2005/8/layout/orgChart1"/>
    <dgm:cxn modelId="{83DF03CE-1DDF-4A4A-A969-C738532B25A2}" type="presOf" srcId="{43DB4E7B-739B-48B2-BE87-3CED24601F90}" destId="{DE9F972D-F7C8-43D6-89C5-632A2AF5A814}" srcOrd="1" destOrd="0" presId="urn:microsoft.com/office/officeart/2005/8/layout/orgChart1"/>
    <dgm:cxn modelId="{41AECFF3-6AD8-479D-9965-4E19BC598181}" type="presOf" srcId="{6E6729C0-E7FC-4844-9599-BEC1A45D8C0D}" destId="{70E7D7F7-56FD-4CAC-98D6-FE1B118F899D}" srcOrd="0" destOrd="0" presId="urn:microsoft.com/office/officeart/2005/8/layout/orgChart1"/>
    <dgm:cxn modelId="{F48B734D-7D53-42D3-A89D-500025B09A94}" srcId="{DBE1C096-F0D1-44CC-A2BE-E34FB956996B}" destId="{1D6B6C14-CCC4-41F3-A490-4552DBD76E78}" srcOrd="0" destOrd="0" parTransId="{255935F2-615C-4B05-9EFC-6A83D0562FCA}" sibTransId="{4155B951-C118-4A7D-BFA7-21CBD43BF9C7}"/>
    <dgm:cxn modelId="{B2F5CC85-F269-4817-B918-1EE60FF88F96}" srcId="{43DB4E7B-739B-48B2-BE87-3CED24601F90}" destId="{992F0345-CF55-4E67-B562-8272694C71E7}" srcOrd="0" destOrd="0" parTransId="{57BE9C8D-30FB-48FD-89DA-A0735E77BC92}" sibTransId="{5A1EA481-AC9C-413F-A653-89001FD0BAF0}"/>
    <dgm:cxn modelId="{04B0302C-3888-48BF-88B3-FF66CC1D9693}" srcId="{3ECC9998-D3E8-49A0-87CE-D5785AC4F642}" destId="{D409FF77-3E3B-4961-BE7F-447048590DD1}" srcOrd="0" destOrd="0" parTransId="{E56D2201-3B18-4F8F-AF5E-0FD708B78BD5}" sibTransId="{B728B252-1624-4441-8646-494D918A589E}"/>
    <dgm:cxn modelId="{1639FE1A-8C20-477E-B6BC-325A13A5FAEA}" type="presOf" srcId="{3ECC9998-D3E8-49A0-87CE-D5785AC4F642}" destId="{311C851B-416F-40FF-BF22-165726D90ACF}" srcOrd="0" destOrd="0" presId="urn:microsoft.com/office/officeart/2005/8/layout/orgChart1"/>
    <dgm:cxn modelId="{A4A5CFE3-E1F3-4734-9865-DFA03CEB10E5}" type="presOf" srcId="{E8A6DCA1-69B7-427F-865A-B6F1F1DC0CF8}" destId="{8E21B083-3D70-4C61-B5B1-F18DB740043C}" srcOrd="0" destOrd="0" presId="urn:microsoft.com/office/officeart/2005/8/layout/orgChart1"/>
    <dgm:cxn modelId="{1AC4EFD2-A2AE-4AA2-B050-99D796F890BD}" type="presOf" srcId="{6C710187-21D4-4689-B4FA-B0ED77CD553C}" destId="{78168B4C-BB7D-43ED-BC67-F16060213F1F}" srcOrd="1" destOrd="0" presId="urn:microsoft.com/office/officeart/2005/8/layout/orgChart1"/>
    <dgm:cxn modelId="{FA4BD3BF-87AB-4941-88D1-C82BAEE47D2A}" type="presOf" srcId="{1EEA0EAA-3954-481B-8C1B-5F0C80D15654}" destId="{85360AD8-3121-4B42-85F2-FE2DEA0862FF}" srcOrd="0" destOrd="0" presId="urn:microsoft.com/office/officeart/2005/8/layout/orgChart1"/>
    <dgm:cxn modelId="{E6B07744-3F3B-49B4-AA43-8DA8BE83FA48}" type="presOf" srcId="{992F0345-CF55-4E67-B562-8272694C71E7}" destId="{3F4AF699-18E7-4724-B1C1-50FBB3050832}" srcOrd="0" destOrd="0" presId="urn:microsoft.com/office/officeart/2005/8/layout/orgChart1"/>
    <dgm:cxn modelId="{BF83F710-5E0B-4C4B-BB5A-D2C76F96D761}" srcId="{4FA18AA3-9834-4043-936C-0F77AD502497}" destId="{3ECC9998-D3E8-49A0-87CE-D5785AC4F642}" srcOrd="0" destOrd="0" parTransId="{BD33949E-69AF-4B65-9780-85A4A76AF0C3}" sibTransId="{2D92CF83-042F-410B-AB3E-2A5990B3D365}"/>
    <dgm:cxn modelId="{EB39B8ED-A29B-490B-9CBF-5337E44794C1}" srcId="{5C7B7B3E-929B-49F5-BDC0-C0A2532BB589}" destId="{7E58977B-A24B-4748-8FF7-F002BC1690D8}" srcOrd="0" destOrd="0" parTransId="{87A0C928-38A2-4BF8-818D-362AE1417EF2}" sibTransId="{529460C4-2D75-4D41-90B1-9366AF71C642}"/>
    <dgm:cxn modelId="{32393AD7-F451-4133-B6BE-C2F2D0CB9D1F}" srcId="{1D6B6C14-CCC4-41F3-A490-4552DBD76E78}" destId="{43DB4E7B-739B-48B2-BE87-3CED24601F90}" srcOrd="2" destOrd="0" parTransId="{42ADCE08-AA38-4C88-8E94-E217FD3FFA9F}" sibTransId="{A2401F80-1DEF-4795-A93F-EA9F3D25CD1F}"/>
    <dgm:cxn modelId="{A8F37F68-312E-41A0-9CD3-DE4E79E49BBF}" srcId="{1D6B6C14-CCC4-41F3-A490-4552DBD76E78}" destId="{1311B5FD-9A6B-469D-9E97-F537C5D894CE}" srcOrd="4" destOrd="0" parTransId="{6E6729C0-E7FC-4844-9599-BEC1A45D8C0D}" sibTransId="{F5052E30-4663-4920-B288-0C30F13AF1D1}"/>
    <dgm:cxn modelId="{06AD2D2B-1242-4B86-95B8-CE9BA60CA72D}" srcId="{1D6B6C14-CCC4-41F3-A490-4552DBD76E78}" destId="{74972AE0-32B2-477C-BF5E-3E0B5F65822E}" srcOrd="3" destOrd="0" parTransId="{A8EA6ABC-4EEB-4C4A-8DFF-7C2AF6E4CC68}" sibTransId="{C5D47532-7FB2-4121-8F89-BA87EE64DB94}"/>
    <dgm:cxn modelId="{3B8E46B6-13AB-4B06-9F91-FAF17CE248BC}" type="presOf" srcId="{A609327B-0C59-408B-A7CE-AC81B7C303EB}" destId="{5D0DD90A-EAA3-45C0-973E-17FAD7DB5FDF}" srcOrd="0" destOrd="0" presId="urn:microsoft.com/office/officeart/2005/8/layout/orgChart1"/>
    <dgm:cxn modelId="{993022BF-4F2E-4C3A-969C-A6E1013E0082}" type="presOf" srcId="{1311B5FD-9A6B-469D-9E97-F537C5D894CE}" destId="{81068F17-2D22-4644-8C92-947FDBACBDD3}" srcOrd="0" destOrd="0" presId="urn:microsoft.com/office/officeart/2005/8/layout/orgChart1"/>
    <dgm:cxn modelId="{7CFEEC5F-D291-4072-8D43-10E59F1C223D}" type="presOf" srcId="{7E58977B-A24B-4748-8FF7-F002BC1690D8}" destId="{F5D84FC6-E322-431D-A8A3-330BDDBBB289}" srcOrd="0" destOrd="0" presId="urn:microsoft.com/office/officeart/2005/8/layout/orgChart1"/>
    <dgm:cxn modelId="{E61011DA-7FDD-436E-A40F-09BEE336BB19}" srcId="{DFDFD8A7-8425-420A-8B8D-9E380E542976}" destId="{3708EA64-B953-4CE4-98D4-184F1A144FC0}" srcOrd="0" destOrd="0" parTransId="{D1A3B139-277C-4DAD-BA10-D73CE15F36D4}" sibTransId="{2EBF26B5-A13E-4A9F-9DFD-F7E76FC68AA3}"/>
    <dgm:cxn modelId="{85C7F55A-A7F4-4AC4-958C-2116CDFD45AC}" type="presOf" srcId="{4FA18AA3-9834-4043-936C-0F77AD502497}" destId="{56F71C01-31E8-44F4-B73C-6FBD81EB048B}" srcOrd="1" destOrd="0" presId="urn:microsoft.com/office/officeart/2005/8/layout/orgChart1"/>
    <dgm:cxn modelId="{F1120C4A-B22F-4ABF-A42D-31DA9F5F8AA6}" type="presOf" srcId="{E56D2201-3B18-4F8F-AF5E-0FD708B78BD5}" destId="{BB878D6F-CA2A-4578-8A05-2E0117083EE9}" srcOrd="0" destOrd="0" presId="urn:microsoft.com/office/officeart/2005/8/layout/orgChart1"/>
    <dgm:cxn modelId="{F3A21F01-8160-4944-855A-2316E6B5CDAA}" type="presOf" srcId="{DBE1C096-F0D1-44CC-A2BE-E34FB956996B}" destId="{6D49230D-530F-4645-A9DF-0A951CE94A70}" srcOrd="0" destOrd="0" presId="urn:microsoft.com/office/officeart/2005/8/layout/orgChart1"/>
    <dgm:cxn modelId="{E62E45BC-475A-4F11-9A42-1659FE11FC2E}" type="presOf" srcId="{1311B5FD-9A6B-469D-9E97-F537C5D894CE}" destId="{D3C7C9BF-C716-4DD5-8FCA-BD4ACF5068AD}" srcOrd="1" destOrd="0" presId="urn:microsoft.com/office/officeart/2005/8/layout/orgChart1"/>
    <dgm:cxn modelId="{6A8D1CCB-97AC-4EE9-BE72-F412D5AEE60E}" type="presOf" srcId="{6C710187-21D4-4689-B4FA-B0ED77CD553C}" destId="{193A8DE9-2E68-40CB-B824-0BC5C2CBFBBE}" srcOrd="0" destOrd="0" presId="urn:microsoft.com/office/officeart/2005/8/layout/orgChart1"/>
    <dgm:cxn modelId="{232F6A34-4FF5-4B3F-8424-5F571F7D2C71}" type="presOf" srcId="{992F0345-CF55-4E67-B562-8272694C71E7}" destId="{040F465A-C690-461A-8B7D-ECA966F446AB}" srcOrd="1" destOrd="0" presId="urn:microsoft.com/office/officeart/2005/8/layout/orgChart1"/>
    <dgm:cxn modelId="{55CC4638-8D06-4E56-98EA-04D575DEC48C}" type="presOf" srcId="{A609327B-0C59-408B-A7CE-AC81B7C303EB}" destId="{B02ECE0F-099F-41C0-9D26-7885EF7B0EC3}" srcOrd="1" destOrd="0" presId="urn:microsoft.com/office/officeart/2005/8/layout/orgChart1"/>
    <dgm:cxn modelId="{440D0988-DDAA-4764-B9B2-F88BC0B217C8}" type="presOf" srcId="{3ECC9998-D3E8-49A0-87CE-D5785AC4F642}" destId="{613F2B6E-D53D-4272-897C-332FDCA16C5F}" srcOrd="1" destOrd="0" presId="urn:microsoft.com/office/officeart/2005/8/layout/orgChart1"/>
    <dgm:cxn modelId="{820E79A2-5553-4565-9720-5BB1A01AF402}" type="presOf" srcId="{125B9D4A-875B-4352-8EBA-D9F8916AFED7}" destId="{E8D91694-58F1-42EC-87D3-1335C3B8C320}" srcOrd="0" destOrd="0" presId="urn:microsoft.com/office/officeart/2005/8/layout/orgChart1"/>
    <dgm:cxn modelId="{77ACFFE2-EB19-4D61-A1BC-E4D0609A7E52}" srcId="{992F0345-CF55-4E67-B562-8272694C71E7}" destId="{6C710187-21D4-4689-B4FA-B0ED77CD553C}" srcOrd="0" destOrd="0" parTransId="{234DAC32-B176-4EE3-9409-3826E1A54616}" sibTransId="{B705FAD4-F097-4770-9111-9B67566F9ED2}"/>
    <dgm:cxn modelId="{383B2E59-1DF1-4297-8272-E9E29A6AD06B}" type="presOf" srcId="{42ADCE08-AA38-4C88-8E94-E217FD3FFA9F}" destId="{21AC1E54-B77A-40AF-85FF-71732270445E}" srcOrd="0" destOrd="0" presId="urn:microsoft.com/office/officeart/2005/8/layout/orgChart1"/>
    <dgm:cxn modelId="{F156BE07-C8BD-4576-A32D-87DA17863310}" type="presOf" srcId="{A8EA6ABC-4EEB-4C4A-8DFF-7C2AF6E4CC68}" destId="{89DB405F-97B1-49CC-AF8E-2663A7BB08B6}" srcOrd="0" destOrd="0" presId="urn:microsoft.com/office/officeart/2005/8/layout/orgChart1"/>
    <dgm:cxn modelId="{E9285721-3354-476F-BF84-80F598E64C88}" type="presOf" srcId="{E8A6DCA1-69B7-427F-865A-B6F1F1DC0CF8}" destId="{68234C37-ECF4-40FA-AF24-494F0D66634C}" srcOrd="1" destOrd="0" presId="urn:microsoft.com/office/officeart/2005/8/layout/orgChart1"/>
    <dgm:cxn modelId="{65D51EC6-6581-45E2-981D-9017EE9162D3}" type="presOf" srcId="{49D2FEDA-CBAD-467A-8917-139E096A3947}" destId="{2015A878-49B0-4DAD-A05F-93302FF5D522}" srcOrd="0" destOrd="0" presId="urn:microsoft.com/office/officeart/2005/8/layout/orgChart1"/>
    <dgm:cxn modelId="{12154EED-6B30-43E0-B743-667D2F3FF623}" type="presOf" srcId="{43DB4E7B-739B-48B2-BE87-3CED24601F90}" destId="{A424839C-7478-4B69-98E9-2EE06DD783C5}" srcOrd="0" destOrd="0" presId="urn:microsoft.com/office/officeart/2005/8/layout/orgChart1"/>
    <dgm:cxn modelId="{0E561C97-2861-478D-965C-B127777D65EA}" type="presOf" srcId="{BD33949E-69AF-4B65-9780-85A4A76AF0C3}" destId="{57DB2E89-DCD3-466E-95D7-7218A1796505}" srcOrd="0" destOrd="0" presId="urn:microsoft.com/office/officeart/2005/8/layout/orgChart1"/>
    <dgm:cxn modelId="{410BF970-E940-4EEE-B315-6C78F7B71056}" srcId="{1D6B6C14-CCC4-41F3-A490-4552DBD76E78}" destId="{DFDFD8A7-8425-420A-8B8D-9E380E542976}" srcOrd="0" destOrd="0" parTransId="{67EE8732-1604-4717-ADED-3F10DDC3CA35}" sibTransId="{4C51B982-66AB-42F2-91EE-A4AA702B920A}"/>
    <dgm:cxn modelId="{DC2FEDBD-A9A3-42B4-B11F-F44E6DA1D664}" type="presOf" srcId="{234DAC32-B176-4EE3-9409-3826E1A54616}" destId="{7BCB5EBA-0578-4024-9F48-E72BBBA3D6F9}" srcOrd="0" destOrd="0" presId="urn:microsoft.com/office/officeart/2005/8/layout/orgChart1"/>
    <dgm:cxn modelId="{29F3493D-F0DE-4CA7-A364-055C14D3E2EF}" type="presOf" srcId="{57BE9C8D-30FB-48FD-89DA-A0735E77BC92}" destId="{389EA035-0CB4-4E20-999B-4CDC7D5E0A74}" srcOrd="0" destOrd="0" presId="urn:microsoft.com/office/officeart/2005/8/layout/orgChart1"/>
    <dgm:cxn modelId="{83CFEF6D-750C-4D41-8DB5-41417AD3B671}" type="presParOf" srcId="{6D49230D-530F-4645-A9DF-0A951CE94A70}" destId="{11A86ACB-C467-418E-9AB6-DE5B034040A7}" srcOrd="0" destOrd="0" presId="urn:microsoft.com/office/officeart/2005/8/layout/orgChart1"/>
    <dgm:cxn modelId="{C25ADDE7-E761-4905-BF62-5A77F236F1AE}" type="presParOf" srcId="{11A86ACB-C467-418E-9AB6-DE5B034040A7}" destId="{F969CBF1-6DBB-4366-B953-4CF389613887}" srcOrd="0" destOrd="0" presId="urn:microsoft.com/office/officeart/2005/8/layout/orgChart1"/>
    <dgm:cxn modelId="{19DF7AA6-3A5E-4D19-987F-BA591038C04C}" type="presParOf" srcId="{F969CBF1-6DBB-4366-B953-4CF389613887}" destId="{AEE72986-E9E6-4B55-9A26-EF2D2E494259}" srcOrd="0" destOrd="0" presId="urn:microsoft.com/office/officeart/2005/8/layout/orgChart1"/>
    <dgm:cxn modelId="{96A5FB64-025B-4642-9F5A-0E1FA437D012}" type="presParOf" srcId="{F969CBF1-6DBB-4366-B953-4CF389613887}" destId="{78CFB47F-B153-42B9-9513-B8B5131787A0}" srcOrd="1" destOrd="0" presId="urn:microsoft.com/office/officeart/2005/8/layout/orgChart1"/>
    <dgm:cxn modelId="{114EB555-5E6D-412A-8C05-9FC3E3D8FBF9}" type="presParOf" srcId="{11A86ACB-C467-418E-9AB6-DE5B034040A7}" destId="{4CF307E3-B89D-4B5C-BFB0-ED719799B627}" srcOrd="1" destOrd="0" presId="urn:microsoft.com/office/officeart/2005/8/layout/orgChart1"/>
    <dgm:cxn modelId="{9E51C122-1D8D-43BE-BD32-ED242A295BFD}" type="presParOf" srcId="{4CF307E3-B89D-4B5C-BFB0-ED719799B627}" destId="{F5B404CD-A390-4DA6-8447-8FCA6D4F8746}" srcOrd="0" destOrd="0" presId="urn:microsoft.com/office/officeart/2005/8/layout/orgChart1"/>
    <dgm:cxn modelId="{78B0DE43-973A-46FA-B42D-2EA713AEB617}" type="presParOf" srcId="{4CF307E3-B89D-4B5C-BFB0-ED719799B627}" destId="{1C8C6CEE-7A64-4A86-B3A8-D4A433113F8D}" srcOrd="1" destOrd="0" presId="urn:microsoft.com/office/officeart/2005/8/layout/orgChart1"/>
    <dgm:cxn modelId="{C245CFB3-C608-4B8D-AE84-9130FC06890F}" type="presParOf" srcId="{1C8C6CEE-7A64-4A86-B3A8-D4A433113F8D}" destId="{EA92C545-62CA-4C3B-92DD-C3E21F8CC077}" srcOrd="0" destOrd="0" presId="urn:microsoft.com/office/officeart/2005/8/layout/orgChart1"/>
    <dgm:cxn modelId="{37FB1430-DB7F-438B-9D7E-15991C86D9A2}" type="presParOf" srcId="{EA92C545-62CA-4C3B-92DD-C3E21F8CC077}" destId="{FC9541AE-73AF-4683-AF0D-2333B2EE7B72}" srcOrd="0" destOrd="0" presId="urn:microsoft.com/office/officeart/2005/8/layout/orgChart1"/>
    <dgm:cxn modelId="{A90ABA53-B695-44C8-8E86-F8840287E4BA}" type="presParOf" srcId="{EA92C545-62CA-4C3B-92DD-C3E21F8CC077}" destId="{B3791AB3-E5B9-4BFD-A990-B02FC5587B86}" srcOrd="1" destOrd="0" presId="urn:microsoft.com/office/officeart/2005/8/layout/orgChart1"/>
    <dgm:cxn modelId="{94E0FC3E-E4BB-49FA-A8BF-ACFE1750DEFA}" type="presParOf" srcId="{1C8C6CEE-7A64-4A86-B3A8-D4A433113F8D}" destId="{E68B75E9-E6E9-4DF6-B001-68C9EC971673}" srcOrd="1" destOrd="0" presId="urn:microsoft.com/office/officeart/2005/8/layout/orgChart1"/>
    <dgm:cxn modelId="{8C3AEE2E-0633-442A-BD20-12CA76047655}" type="presParOf" srcId="{E68B75E9-E6E9-4DF6-B001-68C9EC971673}" destId="{057D5CB3-854A-43A2-80CF-C3E187EDC74D}" srcOrd="0" destOrd="0" presId="urn:microsoft.com/office/officeart/2005/8/layout/orgChart1"/>
    <dgm:cxn modelId="{3B09A68C-2FA8-4339-B24B-00B9FBCACDD9}" type="presParOf" srcId="{E68B75E9-E6E9-4DF6-B001-68C9EC971673}" destId="{E7F8463D-13F7-4C39-B74A-DBC502F58243}" srcOrd="1" destOrd="0" presId="urn:microsoft.com/office/officeart/2005/8/layout/orgChart1"/>
    <dgm:cxn modelId="{3C2C7A2D-8B6C-4676-AE3C-2CA476B05B76}" type="presParOf" srcId="{E7F8463D-13F7-4C39-B74A-DBC502F58243}" destId="{8EFBA1C9-895F-4E41-B94E-3E6CBEBDFE71}" srcOrd="0" destOrd="0" presId="urn:microsoft.com/office/officeart/2005/8/layout/orgChart1"/>
    <dgm:cxn modelId="{35D698F0-9D8B-4DCA-920E-83A10B6CED2E}" type="presParOf" srcId="{8EFBA1C9-895F-4E41-B94E-3E6CBEBDFE71}" destId="{E9EC71DD-2AF5-4612-A86E-D984D3DBA115}" srcOrd="0" destOrd="0" presId="urn:microsoft.com/office/officeart/2005/8/layout/orgChart1"/>
    <dgm:cxn modelId="{A977B064-6CA7-4ACA-B2DC-33BB48026254}" type="presParOf" srcId="{8EFBA1C9-895F-4E41-B94E-3E6CBEBDFE71}" destId="{63BAE898-DA78-4EFA-A501-F2E92F05FB13}" srcOrd="1" destOrd="0" presId="urn:microsoft.com/office/officeart/2005/8/layout/orgChart1"/>
    <dgm:cxn modelId="{CA728CA1-3A7E-4772-B0B7-295EF2A74C27}" type="presParOf" srcId="{E7F8463D-13F7-4C39-B74A-DBC502F58243}" destId="{590B92AB-5F91-4BD1-85E5-AA7CEF6C68C7}" srcOrd="1" destOrd="0" presId="urn:microsoft.com/office/officeart/2005/8/layout/orgChart1"/>
    <dgm:cxn modelId="{AD25DBA1-B1A5-44D6-824A-3AC459E3A9AA}" type="presParOf" srcId="{E7F8463D-13F7-4C39-B74A-DBC502F58243}" destId="{B75043FE-F71F-421A-A0BF-EE51912DCFE9}" srcOrd="2" destOrd="0" presId="urn:microsoft.com/office/officeart/2005/8/layout/orgChart1"/>
    <dgm:cxn modelId="{5238014E-7161-4937-BD44-EA3883FBF306}" type="presParOf" srcId="{1C8C6CEE-7A64-4A86-B3A8-D4A433113F8D}" destId="{D2B41E8C-DC77-41E3-BB05-C2367C48DF7E}" srcOrd="2" destOrd="0" presId="urn:microsoft.com/office/officeart/2005/8/layout/orgChart1"/>
    <dgm:cxn modelId="{C7C8DA7C-494D-4D02-9744-B74F91FF27D8}" type="presParOf" srcId="{4CF307E3-B89D-4B5C-BFB0-ED719799B627}" destId="{E4A7F508-90E9-4EE2-BDBE-EFB294878859}" srcOrd="2" destOrd="0" presId="urn:microsoft.com/office/officeart/2005/8/layout/orgChart1"/>
    <dgm:cxn modelId="{6D6EEDEE-D128-4E4A-9F82-A68158A03C0E}" type="presParOf" srcId="{4CF307E3-B89D-4B5C-BFB0-ED719799B627}" destId="{CA7A5CFE-B11C-41CA-8AFB-6332ECF47BC5}" srcOrd="3" destOrd="0" presId="urn:microsoft.com/office/officeart/2005/8/layout/orgChart1"/>
    <dgm:cxn modelId="{8BFE6051-2325-4E98-AC73-F36F0A9F8853}" type="presParOf" srcId="{CA7A5CFE-B11C-41CA-8AFB-6332ECF47BC5}" destId="{D90CEADE-0C33-46EF-9349-E4C1CBB8629A}" srcOrd="0" destOrd="0" presId="urn:microsoft.com/office/officeart/2005/8/layout/orgChart1"/>
    <dgm:cxn modelId="{3F1B9318-C9C9-4A6B-960F-49720E908414}" type="presParOf" srcId="{D90CEADE-0C33-46EF-9349-E4C1CBB8629A}" destId="{8E21B083-3D70-4C61-B5B1-F18DB740043C}" srcOrd="0" destOrd="0" presId="urn:microsoft.com/office/officeart/2005/8/layout/orgChart1"/>
    <dgm:cxn modelId="{A6747949-F65E-4462-A219-5A26E1B825B5}" type="presParOf" srcId="{D90CEADE-0C33-46EF-9349-E4C1CBB8629A}" destId="{68234C37-ECF4-40FA-AF24-494F0D66634C}" srcOrd="1" destOrd="0" presId="urn:microsoft.com/office/officeart/2005/8/layout/orgChart1"/>
    <dgm:cxn modelId="{0C6779B2-3CA8-4885-8049-05E2A637000F}" type="presParOf" srcId="{CA7A5CFE-B11C-41CA-8AFB-6332ECF47BC5}" destId="{020400B1-E91D-48BF-80D2-5700FE6061D8}" srcOrd="1" destOrd="0" presId="urn:microsoft.com/office/officeart/2005/8/layout/orgChart1"/>
    <dgm:cxn modelId="{21E4B5D6-1B69-4697-88FA-FCE1032664DE}" type="presParOf" srcId="{020400B1-E91D-48BF-80D2-5700FE6061D8}" destId="{85360AD8-3121-4B42-85F2-FE2DEA0862FF}" srcOrd="0" destOrd="0" presId="urn:microsoft.com/office/officeart/2005/8/layout/orgChart1"/>
    <dgm:cxn modelId="{C050DF49-63CA-4824-BF30-89C6D65DD6F7}" type="presParOf" srcId="{020400B1-E91D-48BF-80D2-5700FE6061D8}" destId="{99504439-BB07-4F9B-91A0-D27C379C52B3}" srcOrd="1" destOrd="0" presId="urn:microsoft.com/office/officeart/2005/8/layout/orgChart1"/>
    <dgm:cxn modelId="{EA8FBA85-0307-4A9E-8642-E8595EC7D914}" type="presParOf" srcId="{99504439-BB07-4F9B-91A0-D27C379C52B3}" destId="{BFB06293-0E33-4757-A788-F6EE59A796AB}" srcOrd="0" destOrd="0" presId="urn:microsoft.com/office/officeart/2005/8/layout/orgChart1"/>
    <dgm:cxn modelId="{5EE4D7D4-6546-4ED4-B990-DE28FDE597D8}" type="presParOf" srcId="{BFB06293-0E33-4757-A788-F6EE59A796AB}" destId="{1EBD5CCE-D3A0-402B-BB24-A92D7716281F}" srcOrd="0" destOrd="0" presId="urn:microsoft.com/office/officeart/2005/8/layout/orgChart1"/>
    <dgm:cxn modelId="{1D77F177-0809-4B98-8ABB-0CB4D313C487}" type="presParOf" srcId="{BFB06293-0E33-4757-A788-F6EE59A796AB}" destId="{36F2D6F9-3C51-4CC9-930E-715F0C31D7D4}" srcOrd="1" destOrd="0" presId="urn:microsoft.com/office/officeart/2005/8/layout/orgChart1"/>
    <dgm:cxn modelId="{70661D8A-3C56-41EE-A9A5-8A12F1526C19}" type="presParOf" srcId="{99504439-BB07-4F9B-91A0-D27C379C52B3}" destId="{6CEC01CB-6419-4C6A-9265-5528845E6A77}" srcOrd="1" destOrd="0" presId="urn:microsoft.com/office/officeart/2005/8/layout/orgChart1"/>
    <dgm:cxn modelId="{85DA5BCF-6833-4961-9CE8-94DF9F3EF487}" type="presParOf" srcId="{6CEC01CB-6419-4C6A-9265-5528845E6A77}" destId="{8C73FBB5-5184-4C89-99FE-17D1DE34A1C2}" srcOrd="0" destOrd="0" presId="urn:microsoft.com/office/officeart/2005/8/layout/orgChart1"/>
    <dgm:cxn modelId="{00B70B4D-FAD5-4A20-98F2-270948583AD3}" type="presParOf" srcId="{6CEC01CB-6419-4C6A-9265-5528845E6A77}" destId="{2A338C22-F72F-4A46-A584-DF6D85F6AA03}" srcOrd="1" destOrd="0" presId="urn:microsoft.com/office/officeart/2005/8/layout/orgChart1"/>
    <dgm:cxn modelId="{3F83B68A-6499-4857-BB79-A29A1D7A4F44}" type="presParOf" srcId="{2A338C22-F72F-4A46-A584-DF6D85F6AA03}" destId="{AF8A09E4-B077-459E-801D-B42822B1AEF7}" srcOrd="0" destOrd="0" presId="urn:microsoft.com/office/officeart/2005/8/layout/orgChart1"/>
    <dgm:cxn modelId="{D1C928A4-47A7-4BA7-A137-FADD571CEF65}" type="presParOf" srcId="{AF8A09E4-B077-459E-801D-B42822B1AEF7}" destId="{F5D84FC6-E322-431D-A8A3-330BDDBBB289}" srcOrd="0" destOrd="0" presId="urn:microsoft.com/office/officeart/2005/8/layout/orgChart1"/>
    <dgm:cxn modelId="{18D4845D-475B-4E70-B348-345D96B52E65}" type="presParOf" srcId="{AF8A09E4-B077-459E-801D-B42822B1AEF7}" destId="{17C0F887-7BB3-42E2-8927-81F546D64D9C}" srcOrd="1" destOrd="0" presId="urn:microsoft.com/office/officeart/2005/8/layout/orgChart1"/>
    <dgm:cxn modelId="{66E907E7-AE81-4780-8109-E852094BA122}" type="presParOf" srcId="{2A338C22-F72F-4A46-A584-DF6D85F6AA03}" destId="{DF2B3151-0DB2-4E45-B751-91415D0D2B6D}" srcOrd="1" destOrd="0" presId="urn:microsoft.com/office/officeart/2005/8/layout/orgChart1"/>
    <dgm:cxn modelId="{DA3954A3-3D64-4C62-80E7-E08A748FFA9B}" type="presParOf" srcId="{2A338C22-F72F-4A46-A584-DF6D85F6AA03}" destId="{882B3488-E22B-44C2-BEBD-BAD68E3AC296}" srcOrd="2" destOrd="0" presId="urn:microsoft.com/office/officeart/2005/8/layout/orgChart1"/>
    <dgm:cxn modelId="{B64351EA-045E-4F34-B93E-FF9EEB5BFA8A}" type="presParOf" srcId="{99504439-BB07-4F9B-91A0-D27C379C52B3}" destId="{DE557DBC-3032-44B7-9EE1-BC6C14265A22}" srcOrd="2" destOrd="0" presId="urn:microsoft.com/office/officeart/2005/8/layout/orgChart1"/>
    <dgm:cxn modelId="{631862EB-BE47-462F-B328-1C78E8ED9E05}" type="presParOf" srcId="{CA7A5CFE-B11C-41CA-8AFB-6332ECF47BC5}" destId="{EE765B41-0A29-4531-9EF8-84A9433B5E3A}" srcOrd="2" destOrd="0" presId="urn:microsoft.com/office/officeart/2005/8/layout/orgChart1"/>
    <dgm:cxn modelId="{AD8688B7-CA82-43D4-B87F-AEA28DC2BC64}" type="presParOf" srcId="{4CF307E3-B89D-4B5C-BFB0-ED719799B627}" destId="{21AC1E54-B77A-40AF-85FF-71732270445E}" srcOrd="4" destOrd="0" presId="urn:microsoft.com/office/officeart/2005/8/layout/orgChart1"/>
    <dgm:cxn modelId="{D0285BD4-223C-436C-9FC9-2C53FCD5CC9D}" type="presParOf" srcId="{4CF307E3-B89D-4B5C-BFB0-ED719799B627}" destId="{19ED9D2F-2118-4E00-A4A8-9EE8C9041BF5}" srcOrd="5" destOrd="0" presId="urn:microsoft.com/office/officeart/2005/8/layout/orgChart1"/>
    <dgm:cxn modelId="{644AD88D-794C-4947-A47A-4203CA37251E}" type="presParOf" srcId="{19ED9D2F-2118-4E00-A4A8-9EE8C9041BF5}" destId="{CA1FE9BC-9880-4844-92EE-954AE8C1EB84}" srcOrd="0" destOrd="0" presId="urn:microsoft.com/office/officeart/2005/8/layout/orgChart1"/>
    <dgm:cxn modelId="{DEA905BE-8B43-4D33-87F5-466AC9650D04}" type="presParOf" srcId="{CA1FE9BC-9880-4844-92EE-954AE8C1EB84}" destId="{A424839C-7478-4B69-98E9-2EE06DD783C5}" srcOrd="0" destOrd="0" presId="urn:microsoft.com/office/officeart/2005/8/layout/orgChart1"/>
    <dgm:cxn modelId="{272E0268-C404-4744-8314-13464252A917}" type="presParOf" srcId="{CA1FE9BC-9880-4844-92EE-954AE8C1EB84}" destId="{DE9F972D-F7C8-43D6-89C5-632A2AF5A814}" srcOrd="1" destOrd="0" presId="urn:microsoft.com/office/officeart/2005/8/layout/orgChart1"/>
    <dgm:cxn modelId="{A510B620-1C0D-4F41-84E1-793EFA476713}" type="presParOf" srcId="{19ED9D2F-2118-4E00-A4A8-9EE8C9041BF5}" destId="{A8D378F1-6E65-4E9B-B6F3-96B1D2E93BAA}" srcOrd="1" destOrd="0" presId="urn:microsoft.com/office/officeart/2005/8/layout/orgChart1"/>
    <dgm:cxn modelId="{6251DCFF-1E6D-4588-8A5D-3820EC3F3CE4}" type="presParOf" srcId="{A8D378F1-6E65-4E9B-B6F3-96B1D2E93BAA}" destId="{389EA035-0CB4-4E20-999B-4CDC7D5E0A74}" srcOrd="0" destOrd="0" presId="urn:microsoft.com/office/officeart/2005/8/layout/orgChart1"/>
    <dgm:cxn modelId="{07FE8039-E60F-4FC8-8F20-DE71C0BAF8DB}" type="presParOf" srcId="{A8D378F1-6E65-4E9B-B6F3-96B1D2E93BAA}" destId="{DB4A4A27-6B76-41AE-8F73-7574D711323B}" srcOrd="1" destOrd="0" presId="urn:microsoft.com/office/officeart/2005/8/layout/orgChart1"/>
    <dgm:cxn modelId="{CDF2B392-3BAA-4288-82BD-164774330F2C}" type="presParOf" srcId="{DB4A4A27-6B76-41AE-8F73-7574D711323B}" destId="{1CBC47FC-1E71-46DA-9024-486ACE27C46D}" srcOrd="0" destOrd="0" presId="urn:microsoft.com/office/officeart/2005/8/layout/orgChart1"/>
    <dgm:cxn modelId="{82D4BA4A-6EAC-472C-95D6-77F5973CC2AC}" type="presParOf" srcId="{1CBC47FC-1E71-46DA-9024-486ACE27C46D}" destId="{3F4AF699-18E7-4724-B1C1-50FBB3050832}" srcOrd="0" destOrd="0" presId="urn:microsoft.com/office/officeart/2005/8/layout/orgChart1"/>
    <dgm:cxn modelId="{2FB5A65D-3568-49DD-A03F-D6AE5A29AA7C}" type="presParOf" srcId="{1CBC47FC-1E71-46DA-9024-486ACE27C46D}" destId="{040F465A-C690-461A-8B7D-ECA966F446AB}" srcOrd="1" destOrd="0" presId="urn:microsoft.com/office/officeart/2005/8/layout/orgChart1"/>
    <dgm:cxn modelId="{62EF7CCD-A480-4F53-8415-E493E175C20A}" type="presParOf" srcId="{DB4A4A27-6B76-41AE-8F73-7574D711323B}" destId="{4C13C0D6-7CA5-458F-B5F0-79E28597B780}" srcOrd="1" destOrd="0" presId="urn:microsoft.com/office/officeart/2005/8/layout/orgChart1"/>
    <dgm:cxn modelId="{5EC35579-F779-4C62-AE50-A807B92993BD}" type="presParOf" srcId="{4C13C0D6-7CA5-458F-B5F0-79E28597B780}" destId="{7BCB5EBA-0578-4024-9F48-E72BBBA3D6F9}" srcOrd="0" destOrd="0" presId="urn:microsoft.com/office/officeart/2005/8/layout/orgChart1"/>
    <dgm:cxn modelId="{9EC56C80-7128-4C23-881A-E57F7F0D8D2F}" type="presParOf" srcId="{4C13C0D6-7CA5-458F-B5F0-79E28597B780}" destId="{3CEF7362-44FF-47D1-A576-B981D89F227A}" srcOrd="1" destOrd="0" presId="urn:microsoft.com/office/officeart/2005/8/layout/orgChart1"/>
    <dgm:cxn modelId="{B293746F-6C92-4197-8F1D-DCD27644E849}" type="presParOf" srcId="{3CEF7362-44FF-47D1-A576-B981D89F227A}" destId="{D3BF3AC0-0CDB-49F8-917E-E6DC7C8CEA02}" srcOrd="0" destOrd="0" presId="urn:microsoft.com/office/officeart/2005/8/layout/orgChart1"/>
    <dgm:cxn modelId="{9057A25C-D24E-498B-A237-7817A909A742}" type="presParOf" srcId="{D3BF3AC0-0CDB-49F8-917E-E6DC7C8CEA02}" destId="{193A8DE9-2E68-40CB-B824-0BC5C2CBFBBE}" srcOrd="0" destOrd="0" presId="urn:microsoft.com/office/officeart/2005/8/layout/orgChart1"/>
    <dgm:cxn modelId="{777C9A9A-6D4D-4FEF-84C6-2CBF912CE6CF}" type="presParOf" srcId="{D3BF3AC0-0CDB-49F8-917E-E6DC7C8CEA02}" destId="{78168B4C-BB7D-43ED-BC67-F16060213F1F}" srcOrd="1" destOrd="0" presId="urn:microsoft.com/office/officeart/2005/8/layout/orgChart1"/>
    <dgm:cxn modelId="{C7E03F14-9171-4B25-B6F9-9C58DF6E0652}" type="presParOf" srcId="{3CEF7362-44FF-47D1-A576-B981D89F227A}" destId="{9868B34E-4014-4735-9DC1-64AB0A62277F}" srcOrd="1" destOrd="0" presId="urn:microsoft.com/office/officeart/2005/8/layout/orgChart1"/>
    <dgm:cxn modelId="{771F57BC-FB89-41B4-ADAF-0E8EDEFFAB4D}" type="presParOf" srcId="{3CEF7362-44FF-47D1-A576-B981D89F227A}" destId="{4992CD24-5BEC-407E-AE85-C0B198D236A9}" srcOrd="2" destOrd="0" presId="urn:microsoft.com/office/officeart/2005/8/layout/orgChart1"/>
    <dgm:cxn modelId="{0A96F85C-6EE7-492C-B79E-4F4CFBB03940}" type="presParOf" srcId="{DB4A4A27-6B76-41AE-8F73-7574D711323B}" destId="{6635F8DC-7BDA-44D7-B331-D1F680008E50}" srcOrd="2" destOrd="0" presId="urn:microsoft.com/office/officeart/2005/8/layout/orgChart1"/>
    <dgm:cxn modelId="{2B5ACED8-35B7-4945-AD8C-A819C3BB2455}" type="presParOf" srcId="{19ED9D2F-2118-4E00-A4A8-9EE8C9041BF5}" destId="{4EB02F09-B75F-49AB-854A-807022C745E8}" srcOrd="2" destOrd="0" presId="urn:microsoft.com/office/officeart/2005/8/layout/orgChart1"/>
    <dgm:cxn modelId="{593141F1-6D86-4812-9AC3-907831B96946}" type="presParOf" srcId="{4CF307E3-B89D-4B5C-BFB0-ED719799B627}" destId="{89DB405F-97B1-49CC-AF8E-2663A7BB08B6}" srcOrd="6" destOrd="0" presId="urn:microsoft.com/office/officeart/2005/8/layout/orgChart1"/>
    <dgm:cxn modelId="{8B2E589E-8169-4163-847A-FD910AF26AEC}" type="presParOf" srcId="{4CF307E3-B89D-4B5C-BFB0-ED719799B627}" destId="{6BCF1D94-BF95-4E3A-8679-139FF4D392AA}" srcOrd="7" destOrd="0" presId="urn:microsoft.com/office/officeart/2005/8/layout/orgChart1"/>
    <dgm:cxn modelId="{58E17F8B-24F2-4313-8C27-A659189C951D}" type="presParOf" srcId="{6BCF1D94-BF95-4E3A-8679-139FF4D392AA}" destId="{263CE87D-87D7-4994-A661-9BE1CBD0270B}" srcOrd="0" destOrd="0" presId="urn:microsoft.com/office/officeart/2005/8/layout/orgChart1"/>
    <dgm:cxn modelId="{A51CC947-CDA1-47E2-ABE0-690D4056D8BB}" type="presParOf" srcId="{263CE87D-87D7-4994-A661-9BE1CBD0270B}" destId="{7EE0F511-B809-4F37-B540-2F0B5C95DB2E}" srcOrd="0" destOrd="0" presId="urn:microsoft.com/office/officeart/2005/8/layout/orgChart1"/>
    <dgm:cxn modelId="{1BF64252-524B-4A4B-AAD1-8CCE28FB33F1}" type="presParOf" srcId="{263CE87D-87D7-4994-A661-9BE1CBD0270B}" destId="{EEC6DC5A-962A-496D-88D2-583722E7D54B}" srcOrd="1" destOrd="0" presId="urn:microsoft.com/office/officeart/2005/8/layout/orgChart1"/>
    <dgm:cxn modelId="{D23F9892-62BA-4E08-8792-7FF681FD3A9B}" type="presParOf" srcId="{6BCF1D94-BF95-4E3A-8679-139FF4D392AA}" destId="{D2C870C4-B669-4CD0-A7B8-3EB0C97605E1}" srcOrd="1" destOrd="0" presId="urn:microsoft.com/office/officeart/2005/8/layout/orgChart1"/>
    <dgm:cxn modelId="{CE692168-CDF7-4C4D-8410-F6E0F859FB64}" type="presParOf" srcId="{D2C870C4-B669-4CD0-A7B8-3EB0C97605E1}" destId="{E8D91694-58F1-42EC-87D3-1335C3B8C320}" srcOrd="0" destOrd="0" presId="urn:microsoft.com/office/officeart/2005/8/layout/orgChart1"/>
    <dgm:cxn modelId="{AD83A3CF-7D9F-44DC-963E-F54B9669D627}" type="presParOf" srcId="{D2C870C4-B669-4CD0-A7B8-3EB0C97605E1}" destId="{73D3FF95-55C9-4AB4-925E-226CAA4EED39}" srcOrd="1" destOrd="0" presId="urn:microsoft.com/office/officeart/2005/8/layout/orgChart1"/>
    <dgm:cxn modelId="{3F0C5476-223B-4E59-81E5-C279D1D96351}" type="presParOf" srcId="{73D3FF95-55C9-4AB4-925E-226CAA4EED39}" destId="{6C082BEA-411B-4F3F-AB0D-F9C53940C326}" srcOrd="0" destOrd="0" presId="urn:microsoft.com/office/officeart/2005/8/layout/orgChart1"/>
    <dgm:cxn modelId="{0B9E84CB-E125-4273-9C07-E5055D17536A}" type="presParOf" srcId="{6C082BEA-411B-4F3F-AB0D-F9C53940C326}" destId="{1B6F80B0-D82C-48EA-B04E-AD5EF01438DA}" srcOrd="0" destOrd="0" presId="urn:microsoft.com/office/officeart/2005/8/layout/orgChart1"/>
    <dgm:cxn modelId="{AF2E2F24-EB2E-42C1-A6BC-87A73BEEAAA1}" type="presParOf" srcId="{6C082BEA-411B-4F3F-AB0D-F9C53940C326}" destId="{56F71C01-31E8-44F4-B73C-6FBD81EB048B}" srcOrd="1" destOrd="0" presId="urn:microsoft.com/office/officeart/2005/8/layout/orgChart1"/>
    <dgm:cxn modelId="{01DC6EAC-FA93-4BE7-ABA0-684A2ED95EF1}" type="presParOf" srcId="{73D3FF95-55C9-4AB4-925E-226CAA4EED39}" destId="{2E1ECD28-D136-4B79-A251-CF53EF77E23E}" srcOrd="1" destOrd="0" presId="urn:microsoft.com/office/officeart/2005/8/layout/orgChart1"/>
    <dgm:cxn modelId="{A0431E2A-C1F3-43DE-849B-15ED8C97DD7F}" type="presParOf" srcId="{2E1ECD28-D136-4B79-A251-CF53EF77E23E}" destId="{57DB2E89-DCD3-466E-95D7-7218A1796505}" srcOrd="0" destOrd="0" presId="urn:microsoft.com/office/officeart/2005/8/layout/orgChart1"/>
    <dgm:cxn modelId="{4FBB83A5-90C7-4EF9-BAD4-6383FFFBC1C4}" type="presParOf" srcId="{2E1ECD28-D136-4B79-A251-CF53EF77E23E}" destId="{2B77B23C-1653-42D1-B419-E083ADAAB10E}" srcOrd="1" destOrd="0" presId="urn:microsoft.com/office/officeart/2005/8/layout/orgChart1"/>
    <dgm:cxn modelId="{741364F1-ABEB-4042-ACAE-CE4B1069112C}" type="presParOf" srcId="{2B77B23C-1653-42D1-B419-E083ADAAB10E}" destId="{A1696C73-226C-4488-A353-7C79784BB4E3}" srcOrd="0" destOrd="0" presId="urn:microsoft.com/office/officeart/2005/8/layout/orgChart1"/>
    <dgm:cxn modelId="{012872D5-7F72-46B4-8373-136596D483E9}" type="presParOf" srcId="{A1696C73-226C-4488-A353-7C79784BB4E3}" destId="{311C851B-416F-40FF-BF22-165726D90ACF}" srcOrd="0" destOrd="0" presId="urn:microsoft.com/office/officeart/2005/8/layout/orgChart1"/>
    <dgm:cxn modelId="{53AE8E2F-2DD7-4EA3-96E3-BE220ED82039}" type="presParOf" srcId="{A1696C73-226C-4488-A353-7C79784BB4E3}" destId="{613F2B6E-D53D-4272-897C-332FDCA16C5F}" srcOrd="1" destOrd="0" presId="urn:microsoft.com/office/officeart/2005/8/layout/orgChart1"/>
    <dgm:cxn modelId="{EA09E7CB-B6D3-41B5-A18C-FE1D96544A81}" type="presParOf" srcId="{2B77B23C-1653-42D1-B419-E083ADAAB10E}" destId="{96AC4422-296E-45AF-8960-9470D1542407}" srcOrd="1" destOrd="0" presId="urn:microsoft.com/office/officeart/2005/8/layout/orgChart1"/>
    <dgm:cxn modelId="{3E80FB5F-A018-4FA1-B05D-1B11E36BD423}" type="presParOf" srcId="{96AC4422-296E-45AF-8960-9470D1542407}" destId="{BB878D6F-CA2A-4578-8A05-2E0117083EE9}" srcOrd="0" destOrd="0" presId="urn:microsoft.com/office/officeart/2005/8/layout/orgChart1"/>
    <dgm:cxn modelId="{4A10DF01-B21C-467C-AABD-984CECB548F5}" type="presParOf" srcId="{96AC4422-296E-45AF-8960-9470D1542407}" destId="{B0FA429D-2397-4503-A585-4B75F8F97726}" srcOrd="1" destOrd="0" presId="urn:microsoft.com/office/officeart/2005/8/layout/orgChart1"/>
    <dgm:cxn modelId="{71A5BB85-0179-4446-BBC3-3878B4DFBEE0}" type="presParOf" srcId="{B0FA429D-2397-4503-A585-4B75F8F97726}" destId="{764B6467-911F-4023-95B9-40431551B32D}" srcOrd="0" destOrd="0" presId="urn:microsoft.com/office/officeart/2005/8/layout/orgChart1"/>
    <dgm:cxn modelId="{229AB45F-D6B5-43B8-9675-3219600A8E53}" type="presParOf" srcId="{764B6467-911F-4023-95B9-40431551B32D}" destId="{FC9AC1CA-D040-418B-8101-7E7410ACE2A6}" srcOrd="0" destOrd="0" presId="urn:microsoft.com/office/officeart/2005/8/layout/orgChart1"/>
    <dgm:cxn modelId="{B96250F4-00C1-40F1-AD3F-15C1CE75F095}" type="presParOf" srcId="{764B6467-911F-4023-95B9-40431551B32D}" destId="{90BC06F6-B67D-4B0C-BA85-6BEF6C72E5EE}" srcOrd="1" destOrd="0" presId="urn:microsoft.com/office/officeart/2005/8/layout/orgChart1"/>
    <dgm:cxn modelId="{D8A22D9F-D429-4502-BFFF-14A90D557646}" type="presParOf" srcId="{B0FA429D-2397-4503-A585-4B75F8F97726}" destId="{13A54C27-A9CD-4BE5-8227-B29DEB900875}" srcOrd="1" destOrd="0" presId="urn:microsoft.com/office/officeart/2005/8/layout/orgChart1"/>
    <dgm:cxn modelId="{CF2687A2-4FEE-403F-B5D8-FA48C1AACBEC}" type="presParOf" srcId="{B0FA429D-2397-4503-A585-4B75F8F97726}" destId="{F1C31AC1-6EA5-4D39-AF40-E1D75C7721C3}" srcOrd="2" destOrd="0" presId="urn:microsoft.com/office/officeart/2005/8/layout/orgChart1"/>
    <dgm:cxn modelId="{D337858E-EF54-4A53-A49E-2F803DD20D1C}" type="presParOf" srcId="{2B77B23C-1653-42D1-B419-E083ADAAB10E}" destId="{E7C0942C-AEF5-4C81-9CC5-B6902039D619}" srcOrd="2" destOrd="0" presId="urn:microsoft.com/office/officeart/2005/8/layout/orgChart1"/>
    <dgm:cxn modelId="{07CB1AF4-8C58-44CC-9835-C1FC6E7F6475}" type="presParOf" srcId="{73D3FF95-55C9-4AB4-925E-226CAA4EED39}" destId="{86420B54-D203-4774-BE00-A21B10299985}" srcOrd="2" destOrd="0" presId="urn:microsoft.com/office/officeart/2005/8/layout/orgChart1"/>
    <dgm:cxn modelId="{1AF7E7C1-A24D-4D6A-94FB-62BC9B4ED806}" type="presParOf" srcId="{6BCF1D94-BF95-4E3A-8679-139FF4D392AA}" destId="{9AFF0765-46EE-4AAE-8BF2-11A236DF8465}" srcOrd="2" destOrd="0" presId="urn:microsoft.com/office/officeart/2005/8/layout/orgChart1"/>
    <dgm:cxn modelId="{1EF2C5A5-53B0-4237-8A5F-BB243D52BC75}" type="presParOf" srcId="{4CF307E3-B89D-4B5C-BFB0-ED719799B627}" destId="{70E7D7F7-56FD-4CAC-98D6-FE1B118F899D}" srcOrd="8" destOrd="0" presId="urn:microsoft.com/office/officeart/2005/8/layout/orgChart1"/>
    <dgm:cxn modelId="{4BB5E41E-BD02-426C-8E64-52BBF5C4046A}" type="presParOf" srcId="{4CF307E3-B89D-4B5C-BFB0-ED719799B627}" destId="{53853FD4-DE5D-434A-80D2-BEC3210772C8}" srcOrd="9" destOrd="0" presId="urn:microsoft.com/office/officeart/2005/8/layout/orgChart1"/>
    <dgm:cxn modelId="{18A060ED-2AA5-4598-B218-024DB0C9AB1E}" type="presParOf" srcId="{53853FD4-DE5D-434A-80D2-BEC3210772C8}" destId="{82A1CE65-1ED3-4764-B8BD-0D7C17F3B27F}" srcOrd="0" destOrd="0" presId="urn:microsoft.com/office/officeart/2005/8/layout/orgChart1"/>
    <dgm:cxn modelId="{54A0EF62-F483-4993-8FA9-9B75EBFE0F6C}" type="presParOf" srcId="{82A1CE65-1ED3-4764-B8BD-0D7C17F3B27F}" destId="{81068F17-2D22-4644-8C92-947FDBACBDD3}" srcOrd="0" destOrd="0" presId="urn:microsoft.com/office/officeart/2005/8/layout/orgChart1"/>
    <dgm:cxn modelId="{EABB2EE1-CEBA-41B2-88D5-87D4C8ACF76C}" type="presParOf" srcId="{82A1CE65-1ED3-4764-B8BD-0D7C17F3B27F}" destId="{D3C7C9BF-C716-4DD5-8FCA-BD4ACF5068AD}" srcOrd="1" destOrd="0" presId="urn:microsoft.com/office/officeart/2005/8/layout/orgChart1"/>
    <dgm:cxn modelId="{D4382596-1158-4C16-9DD9-6F50FCEA0055}" type="presParOf" srcId="{53853FD4-DE5D-434A-80D2-BEC3210772C8}" destId="{2E13BC4F-5967-4A52-BF59-415BC5D3114B}" srcOrd="1" destOrd="0" presId="urn:microsoft.com/office/officeart/2005/8/layout/orgChart1"/>
    <dgm:cxn modelId="{3938EAC6-0904-4292-B96D-71E04A7A379B}" type="presParOf" srcId="{2E13BC4F-5967-4A52-BF59-415BC5D3114B}" destId="{2015A878-49B0-4DAD-A05F-93302FF5D522}" srcOrd="0" destOrd="0" presId="urn:microsoft.com/office/officeart/2005/8/layout/orgChart1"/>
    <dgm:cxn modelId="{EE47E5C2-4D70-4D34-AC7F-40DB0714CF5A}" type="presParOf" srcId="{2E13BC4F-5967-4A52-BF59-415BC5D3114B}" destId="{BD097311-2197-4973-83B8-20A3B324BB2E}" srcOrd="1" destOrd="0" presId="urn:microsoft.com/office/officeart/2005/8/layout/orgChart1"/>
    <dgm:cxn modelId="{21F1E313-B865-4DBD-AFD0-C89AF10BE40F}" type="presParOf" srcId="{BD097311-2197-4973-83B8-20A3B324BB2E}" destId="{198271EB-0A0F-4375-BAF8-24575AA0A94E}" srcOrd="0" destOrd="0" presId="urn:microsoft.com/office/officeart/2005/8/layout/orgChart1"/>
    <dgm:cxn modelId="{D3277712-367F-442C-A868-AC509B82AB42}" type="presParOf" srcId="{198271EB-0A0F-4375-BAF8-24575AA0A94E}" destId="{5D0DD90A-EAA3-45C0-973E-17FAD7DB5FDF}" srcOrd="0" destOrd="0" presId="urn:microsoft.com/office/officeart/2005/8/layout/orgChart1"/>
    <dgm:cxn modelId="{07930F12-390D-4DB5-AA9A-5A833B6BF4AB}" type="presParOf" srcId="{198271EB-0A0F-4375-BAF8-24575AA0A94E}" destId="{B02ECE0F-099F-41C0-9D26-7885EF7B0EC3}" srcOrd="1" destOrd="0" presId="urn:microsoft.com/office/officeart/2005/8/layout/orgChart1"/>
    <dgm:cxn modelId="{2E59A2D4-E4CB-47B5-826B-4D8F5C1793C9}" type="presParOf" srcId="{BD097311-2197-4973-83B8-20A3B324BB2E}" destId="{D4BB94CF-A437-4DE4-95CB-76D4BFCEC36F}" srcOrd="1" destOrd="0" presId="urn:microsoft.com/office/officeart/2005/8/layout/orgChart1"/>
    <dgm:cxn modelId="{3A82B8A2-78F9-47DD-A5F5-C3E3F4419E77}" type="presParOf" srcId="{BD097311-2197-4973-83B8-20A3B324BB2E}" destId="{E4DEB7DF-C6B8-4BFB-B1E4-5832FA7382FA}" srcOrd="2" destOrd="0" presId="urn:microsoft.com/office/officeart/2005/8/layout/orgChart1"/>
    <dgm:cxn modelId="{8276D866-F2DF-41F3-AE5D-22A74F330EAC}" type="presParOf" srcId="{53853FD4-DE5D-434A-80D2-BEC3210772C8}" destId="{FAFAD78D-055B-49A9-88D1-53AE6C2CCA4F}" srcOrd="2" destOrd="0" presId="urn:microsoft.com/office/officeart/2005/8/layout/orgChart1"/>
    <dgm:cxn modelId="{9C707EB1-7B79-4EBB-9FDA-4ACE607A633B}" type="presParOf" srcId="{11A86ACB-C467-418E-9AB6-DE5B034040A7}" destId="{8D8F74E3-C249-4494-B239-C036C46A22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0059-7C4C-4009-85F1-A824A3D2F48E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5F08-8972-4406-AD80-1D76AFADB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964980"/>
          </a:xfrm>
        </p:spPr>
        <p:txBody>
          <a:bodyPr/>
          <a:lstStyle/>
          <a:p>
            <a:pPr algn="ctr"/>
            <a:r>
              <a:rPr lang="zh-TW" altLang="en-US" sz="6000" dirty="0">
                <a:solidFill>
                  <a:schemeClr val="accent4">
                    <a:lumMod val="75000"/>
                  </a:schemeClr>
                </a:solidFill>
              </a:rPr>
              <a:t>地科探實達</a:t>
            </a:r>
            <a: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  <a:cs typeface="+mn-cs"/>
              </a:rPr>
              <a:t>臺中市立中港高級中學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／</a:t>
            </a: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  <a:cs typeface="+mn-cs"/>
              </a:rPr>
              <a:t>王尊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信 博士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探究與實作</a:t>
            </a:r>
            <a:r>
              <a:rPr lang="zh-TW" altLang="en-US" sz="2800" dirty="0">
                <a:solidFill>
                  <a:schemeClr val="tx1"/>
                </a:solidFill>
              </a:rPr>
              <a:t>─</a:t>
            </a:r>
            <a:r>
              <a:rPr lang="zh-TW" altLang="en-US" sz="2600" dirty="0" smtClean="0">
                <a:solidFill>
                  <a:schemeClr val="tx1"/>
                </a:solidFill>
              </a:rPr>
              <a:t>（十八週</a:t>
            </a:r>
            <a:r>
              <a:rPr lang="zh-TW" altLang="en-US" sz="2600" dirty="0">
                <a:solidFill>
                  <a:schemeClr val="tx1"/>
                </a:solidFill>
              </a:rPr>
              <a:t>課程）</a:t>
            </a:r>
          </a:p>
          <a:p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專題製作</a:t>
            </a:r>
            <a:r>
              <a:rPr lang="zh-TW" altLang="en-US" dirty="0">
                <a:solidFill>
                  <a:srgbClr val="7030A0"/>
                </a:solidFill>
                <a:latin typeface="新細明體"/>
                <a:ea typeface="新細明體"/>
              </a:rPr>
              <a:t>－</a:t>
            </a:r>
            <a:r>
              <a:rPr lang="zh-TW" altLang="en-US" dirty="0" smtClean="0">
                <a:solidFill>
                  <a:srgbClr val="7030A0"/>
                </a:solidFill>
              </a:rPr>
              <a:t>科</a:t>
            </a:r>
            <a:r>
              <a:rPr lang="zh-TW" altLang="en-US" dirty="0">
                <a:solidFill>
                  <a:srgbClr val="7030A0"/>
                </a:solidFill>
              </a:rPr>
              <a:t>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報告內容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研究</a:t>
            </a:r>
            <a:r>
              <a:rPr lang="zh-TW" altLang="en-US" dirty="0"/>
              <a:t>動機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研究</a:t>
            </a:r>
            <a:r>
              <a:rPr lang="zh-TW" altLang="en-US" dirty="0"/>
              <a:t>過程或方法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研究</a:t>
            </a:r>
            <a:r>
              <a:rPr lang="zh-TW" altLang="en-US" dirty="0"/>
              <a:t>資料、設備及器材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設計</a:t>
            </a:r>
            <a:r>
              <a:rPr lang="zh-TW" altLang="en-US" dirty="0"/>
              <a:t>、討論如何表達所獲得資料方法。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6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六週完成我</a:t>
            </a:r>
            <a:r>
              <a:rPr lang="zh-TW" altLang="en-US" dirty="0">
                <a:solidFill>
                  <a:srgbClr val="7030A0"/>
                </a:solidFill>
              </a:rPr>
              <a:t>的探實達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週 探究題目。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週 實驗</a:t>
            </a:r>
            <a:r>
              <a:rPr lang="zh-TW" altLang="en-US" dirty="0"/>
              <a:t>實作</a:t>
            </a:r>
            <a:r>
              <a:rPr lang="zh-TW" altLang="en-US" dirty="0" smtClean="0"/>
              <a:t>探究。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週 實驗</a:t>
            </a:r>
            <a:r>
              <a:rPr lang="zh-TW" altLang="en-US" dirty="0"/>
              <a:t>實</a:t>
            </a:r>
            <a:r>
              <a:rPr lang="zh-TW" altLang="en-US" dirty="0" smtClean="0"/>
              <a:t>作。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週 結果</a:t>
            </a:r>
            <a:r>
              <a:rPr lang="zh-TW" altLang="en-US" dirty="0"/>
              <a:t>討論與新實驗</a:t>
            </a:r>
            <a:r>
              <a:rPr lang="zh-TW" altLang="en-US" dirty="0" smtClean="0"/>
              <a:t>設計。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週 實驗</a:t>
            </a:r>
            <a:r>
              <a:rPr lang="en-US" altLang="zh-TW" dirty="0"/>
              <a:t>+</a:t>
            </a:r>
            <a:r>
              <a:rPr lang="zh-TW" altLang="en-US" dirty="0"/>
              <a:t>報告</a:t>
            </a:r>
            <a:r>
              <a:rPr lang="zh-TW" altLang="en-US" dirty="0" smtClean="0"/>
              <a:t>撰寫。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 smtClean="0"/>
              <a:t>6</a:t>
            </a:r>
            <a:r>
              <a:rPr lang="zh-TW" altLang="en-US" dirty="0" smtClean="0"/>
              <a:t>週 實驗</a:t>
            </a:r>
            <a:r>
              <a:rPr lang="en-US" altLang="zh-TW" dirty="0"/>
              <a:t>+</a:t>
            </a:r>
            <a:r>
              <a:rPr lang="zh-TW" altLang="en-US" dirty="0"/>
              <a:t>報告</a:t>
            </a:r>
            <a:r>
              <a:rPr lang="zh-TW" altLang="en-US" dirty="0" smtClean="0"/>
              <a:t>撰寫。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964980"/>
          </a:xfrm>
        </p:spPr>
        <p:txBody>
          <a:bodyPr/>
          <a:lstStyle/>
          <a:p>
            <a:pPr algn="ctr"/>
            <a:r>
              <a:rPr lang="zh-TW" altLang="en-US" sz="6000" dirty="0">
                <a:solidFill>
                  <a:schemeClr val="accent4">
                    <a:lumMod val="75000"/>
                  </a:schemeClr>
                </a:solidFill>
              </a:rPr>
              <a:t>探實達王者</a:t>
            </a:r>
            <a:r>
              <a:rPr lang="zh-TW" altLang="en-US" sz="6000" dirty="0" smtClean="0">
                <a:solidFill>
                  <a:schemeClr val="accent4">
                    <a:lumMod val="75000"/>
                  </a:schemeClr>
                </a:solidFill>
              </a:rPr>
              <a:t>發表</a:t>
            </a:r>
            <a:r>
              <a:rPr lang="en-US" altLang="zh-TW" sz="6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3500" dirty="0" smtClean="0">
                <a:solidFill>
                  <a:schemeClr val="accent4">
                    <a:lumMod val="75000"/>
                  </a:schemeClr>
                </a:solidFill>
              </a:rPr>
              <a:t>PM2.5</a:t>
            </a:r>
            <a:r>
              <a:rPr lang="zh-TW" altLang="en-US" sz="3500" dirty="0" smtClean="0">
                <a:solidFill>
                  <a:schemeClr val="accent4">
                    <a:lumMod val="75000"/>
                  </a:schemeClr>
                </a:solidFill>
              </a:rPr>
              <a:t>紫爆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臺</a:t>
            </a: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  <a:cs typeface="+mn-cs"/>
              </a:rPr>
              <a:t>中市立中港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高級中學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cs typeface="+mn-cs"/>
              </a:rPr>
              <a:t/>
            </a:r>
            <a:br>
              <a:rPr lang="en-US" altLang="zh-TW" sz="2800" dirty="0">
                <a:solidFill>
                  <a:schemeClr val="tx1">
                    <a:tint val="75000"/>
                  </a:schemeClr>
                </a:solidFill>
                <a:cs typeface="+mn-cs"/>
              </a:rPr>
            </a:br>
            <a:r>
              <a:rPr lang="zh-TW" altLang="en-US" sz="2000" dirty="0">
                <a:solidFill>
                  <a:schemeClr val="tx1">
                    <a:tint val="75000"/>
                  </a:schemeClr>
                </a:solidFill>
                <a:cs typeface="+mn-cs"/>
              </a:rPr>
              <a:t>組員</a:t>
            </a:r>
            <a:r>
              <a:rPr lang="en-US" altLang="zh-TW" sz="2000" dirty="0">
                <a:solidFill>
                  <a:schemeClr val="tx1">
                    <a:tint val="75000"/>
                  </a:schemeClr>
                </a:solidFill>
                <a:cs typeface="+mn-cs"/>
              </a:rPr>
              <a:t>: 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吳</a:t>
            </a:r>
            <a:r>
              <a:rPr lang="en-US" altLang="zh-TW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O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辰、陳</a:t>
            </a:r>
            <a:r>
              <a:rPr lang="en-US" altLang="zh-TW" sz="2000" dirty="0">
                <a:solidFill>
                  <a:schemeClr val="tx1">
                    <a:tint val="75000"/>
                  </a:schemeClr>
                </a:solidFill>
                <a:cs typeface="+mn-cs"/>
              </a:rPr>
              <a:t>O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漢、王</a:t>
            </a:r>
            <a:r>
              <a:rPr lang="en-US" altLang="zh-TW" sz="2000" dirty="0">
                <a:solidFill>
                  <a:schemeClr val="tx1">
                    <a:tint val="75000"/>
                  </a:schemeClr>
                </a:solidFill>
                <a:cs typeface="+mn-cs"/>
              </a:rPr>
              <a:t>O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謙、謝</a:t>
            </a:r>
            <a:r>
              <a:rPr lang="en-US" altLang="zh-TW" sz="2000" dirty="0">
                <a:solidFill>
                  <a:schemeClr val="tx1">
                    <a:tint val="75000"/>
                  </a:schemeClr>
                </a:solidFill>
                <a:cs typeface="+mn-cs"/>
              </a:rPr>
              <a:t>O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達、陳</a:t>
            </a:r>
            <a:r>
              <a:rPr lang="en-US" altLang="zh-TW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O</a:t>
            </a:r>
            <a:r>
              <a:rPr lang="zh-TW" altLang="en-US" sz="20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碩</a:t>
            </a:r>
            <a:endParaRPr lang="zh-TW" altLang="en-US" sz="20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sz="2600" dirty="0" smtClean="0">
                <a:solidFill>
                  <a:schemeClr val="tx1"/>
                </a:solidFill>
              </a:rPr>
              <a:t>學生實作範例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err="1">
                <a:solidFill>
                  <a:srgbClr val="FF0000"/>
                </a:solidFill>
              </a:rPr>
              <a:t>PM2.5</a:t>
            </a:r>
            <a:r>
              <a:rPr lang="zh-TW" altLang="en-US" sz="3600" dirty="0">
                <a:solidFill>
                  <a:srgbClr val="FF0000"/>
                </a:solidFill>
              </a:rPr>
              <a:t>是什麼？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空氣</a:t>
            </a:r>
            <a:r>
              <a:rPr lang="zh-TW" altLang="en-US" dirty="0"/>
              <a:t>中存在許多污染物，其中漂浮在空氣中類似灰塵的粒狀物</a:t>
            </a:r>
            <a:r>
              <a:rPr lang="en-US" altLang="zh-TW" dirty="0"/>
              <a:t>---</a:t>
            </a:r>
            <a:r>
              <a:rPr lang="zh-TW" altLang="en-US" dirty="0"/>
              <a:t>懸浮微粒</a:t>
            </a:r>
            <a:r>
              <a:rPr lang="en-US" altLang="zh-TW" dirty="0"/>
              <a:t>(particulate matter, PM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/>
              <a:t>PM</a:t>
            </a:r>
            <a:r>
              <a:rPr lang="zh-TW" altLang="en-US" dirty="0"/>
              <a:t>小於或等於</a:t>
            </a:r>
            <a:r>
              <a:rPr lang="en-US" altLang="zh-TW" dirty="0"/>
              <a:t>2.5</a:t>
            </a:r>
            <a:r>
              <a:rPr lang="zh-TW" altLang="en-US" dirty="0"/>
              <a:t>微米</a:t>
            </a:r>
            <a:r>
              <a:rPr lang="en-US" altLang="zh-TW" dirty="0"/>
              <a:t>(</a:t>
            </a:r>
            <a:r>
              <a:rPr lang="en-US" altLang="zh-TW" dirty="0" err="1"/>
              <a:t>μm</a:t>
            </a:r>
            <a:r>
              <a:rPr lang="en-US" altLang="zh-TW" dirty="0"/>
              <a:t>)</a:t>
            </a:r>
            <a:r>
              <a:rPr lang="zh-TW" altLang="en-US" dirty="0"/>
              <a:t>的粒子，它的直徑還不到人的頭髮絲粗細的，非常微細可穿透肺部氣泡，並直接進入血管中隨著血液循環全身。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552" y="6309320"/>
            <a:ext cx="624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http://toxfree.nhri.org.tw/child/faqContent.aspx?param=30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研究</a:t>
            </a:r>
            <a:r>
              <a:rPr lang="zh-TW" altLang="en-US" sz="3600" dirty="0" smtClean="0">
                <a:solidFill>
                  <a:srgbClr val="FF0000"/>
                </a:solidFill>
              </a:rPr>
              <a:t>動機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觀測</a:t>
            </a:r>
            <a:r>
              <a:rPr lang="zh-TW" altLang="en-US" dirty="0"/>
              <a:t>高氣壓與</a:t>
            </a:r>
            <a:r>
              <a:rPr lang="en-US" altLang="zh-TW" dirty="0" err="1"/>
              <a:t>PM2.5</a:t>
            </a:r>
            <a:r>
              <a:rPr lang="en-US" altLang="zh-TW" dirty="0"/>
              <a:t> </a:t>
            </a:r>
            <a:r>
              <a:rPr lang="zh-TW" altLang="en-US" dirty="0"/>
              <a:t>的關係。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研究方式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dirty="0"/>
              <a:t>透過每天定記錄當天實際能見度</a:t>
            </a:r>
            <a:r>
              <a:rPr lang="zh-TW" altLang="en-US" dirty="0" smtClean="0"/>
              <a:t>與臺灣</a:t>
            </a:r>
            <a:r>
              <a:rPr lang="zh-TW" altLang="en-US" dirty="0"/>
              <a:t>附近氣壓的變化圖。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7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12/13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尚無</a:t>
            </a:r>
            <a:r>
              <a:rPr lang="zh-TW" altLang="en-US" dirty="0"/>
              <a:t>高氣壓襲擊</a:t>
            </a:r>
            <a:r>
              <a:rPr lang="zh-TW" altLang="en-US" dirty="0" smtClean="0"/>
              <a:t>台灣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832648" cy="45139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 r="3110" b="32881"/>
          <a:stretch/>
        </p:blipFill>
        <p:spPr>
          <a:xfrm>
            <a:off x="3105105" y="1412776"/>
            <a:ext cx="6038895" cy="501317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12/13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當天</a:t>
            </a:r>
            <a:r>
              <a:rPr lang="zh-TW" altLang="en-US" dirty="0"/>
              <a:t>實際</a:t>
            </a:r>
            <a:r>
              <a:rPr lang="en-US" altLang="zh-TW" dirty="0" err="1"/>
              <a:t>PM2.5</a:t>
            </a:r>
            <a:r>
              <a:rPr lang="zh-TW" altLang="en-US" dirty="0" smtClean="0"/>
              <a:t>濃度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1000" dirty="0" smtClean="0"/>
          </a:p>
          <a:p>
            <a:pPr marL="0" indent="0">
              <a:buNone/>
            </a:pPr>
            <a:endParaRPr lang="en-US" altLang="zh-TW" sz="1000" dirty="0"/>
          </a:p>
          <a:p>
            <a:pPr marL="0" indent="0">
              <a:buNone/>
            </a:pPr>
            <a:endParaRPr lang="en-US" altLang="zh-TW" sz="1000" dirty="0" smtClean="0"/>
          </a:p>
          <a:p>
            <a:pPr marL="0" indent="0">
              <a:buNone/>
            </a:pPr>
            <a:endParaRPr lang="en-US" altLang="zh-TW" sz="1000" dirty="0" smtClean="0"/>
          </a:p>
          <a:p>
            <a:pPr marL="0" indent="0">
              <a:buNone/>
            </a:pPr>
            <a:endParaRPr lang="en-US" altLang="zh-TW" sz="1000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行政院環境保護署－空氣品質監測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2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12/13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" r="21823" b="-3950"/>
          <a:stretch/>
        </p:blipFill>
        <p:spPr>
          <a:xfrm>
            <a:off x="539552" y="2924944"/>
            <a:ext cx="851581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832648" cy="45508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12/14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高氣壓</a:t>
            </a:r>
            <a:r>
              <a:rPr lang="zh-TW" altLang="en-US" dirty="0"/>
              <a:t>逐漸</a:t>
            </a:r>
            <a:r>
              <a:rPr lang="zh-TW" altLang="en-US" dirty="0" smtClean="0"/>
              <a:t>形成。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97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r="14664"/>
          <a:stretch/>
        </p:blipFill>
        <p:spPr>
          <a:xfrm>
            <a:off x="539552" y="2924944"/>
            <a:ext cx="8515816" cy="3456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12/14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7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590872" y="1350233"/>
            <a:ext cx="8229600" cy="2736304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/>
              <a:t>課程簡介</a:t>
            </a:r>
            <a:endParaRPr lang="en-US" altLang="zh-TW" sz="3000" dirty="0" smtClean="0"/>
          </a:p>
          <a:p>
            <a:r>
              <a:rPr lang="zh-TW" altLang="en-US" sz="3000" dirty="0" smtClean="0"/>
              <a:t>十八週課程進度表</a:t>
            </a:r>
            <a:endParaRPr lang="en-US" altLang="zh-TW" sz="3000" dirty="0" smtClean="0"/>
          </a:p>
          <a:p>
            <a:r>
              <a:rPr lang="zh-TW" altLang="en-US" sz="3000" dirty="0" smtClean="0"/>
              <a:t>專題</a:t>
            </a:r>
            <a:r>
              <a:rPr lang="zh-TW" altLang="en-US" sz="3000" dirty="0"/>
              <a:t>製作</a:t>
            </a:r>
          </a:p>
          <a:p>
            <a:r>
              <a:rPr lang="zh-TW" altLang="en-US" sz="3000" dirty="0"/>
              <a:t>我的探實達</a:t>
            </a:r>
          </a:p>
          <a:p>
            <a:r>
              <a:rPr lang="zh-TW" altLang="en-US" sz="3000" dirty="0"/>
              <a:t>探實達王者</a:t>
            </a:r>
            <a:r>
              <a:rPr lang="zh-TW" altLang="en-US" sz="3000" dirty="0" smtClean="0"/>
              <a:t>發表</a:t>
            </a:r>
            <a:endParaRPr lang="zh-TW" altLang="en-US" sz="3000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大綱</a:t>
            </a:r>
            <a:endParaRPr lang="zh-TW" alt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832648" cy="4513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12/15</a:t>
            </a:r>
            <a:br>
              <a:rPr lang="en-US" altLang="zh-TW" dirty="0" smtClean="0"/>
            </a:br>
            <a:r>
              <a:rPr lang="zh-TW" altLang="en-US" dirty="0"/>
              <a:t>高壓</a:t>
            </a:r>
            <a:r>
              <a:rPr lang="zh-TW" altLang="en-US" dirty="0" smtClean="0"/>
              <a:t>南下。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9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87" r="953" b="28900"/>
          <a:stretch/>
        </p:blipFill>
        <p:spPr>
          <a:xfrm>
            <a:off x="3105105" y="1412776"/>
            <a:ext cx="5931392" cy="5013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12/15 </a:t>
            </a:r>
            <a:br>
              <a:rPr lang="en-US" altLang="zh-TW" dirty="0" smtClean="0"/>
            </a:br>
            <a:r>
              <a:rPr lang="zh-TW" altLang="en-US" dirty="0" smtClean="0"/>
              <a:t>當天</a:t>
            </a:r>
            <a:r>
              <a:rPr lang="zh-TW" altLang="en-US" dirty="0"/>
              <a:t>實際</a:t>
            </a:r>
            <a:r>
              <a:rPr lang="en-US" altLang="zh-TW" dirty="0" err="1"/>
              <a:t>PM2.5</a:t>
            </a:r>
            <a:r>
              <a:rPr lang="zh-TW" altLang="en-US" dirty="0"/>
              <a:t>濃度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行政院環境保護署－空氣品質監測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47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6889"/>
          <a:stretch/>
        </p:blipFill>
        <p:spPr>
          <a:xfrm>
            <a:off x="539552" y="2924943"/>
            <a:ext cx="8515816" cy="34471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12/15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3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832648" cy="4513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12/21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冷鋒</a:t>
            </a:r>
            <a:r>
              <a:rPr lang="zh-TW" altLang="en-US" dirty="0"/>
              <a:t>來襲。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1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22967" r="3380" b="24725"/>
          <a:stretch/>
        </p:blipFill>
        <p:spPr>
          <a:xfrm>
            <a:off x="3105105" y="1412776"/>
            <a:ext cx="5931392" cy="5013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12/21 </a:t>
            </a:r>
            <a:br>
              <a:rPr lang="en-US" altLang="zh-TW" dirty="0" smtClean="0"/>
            </a:br>
            <a:r>
              <a:rPr lang="zh-TW" altLang="en-US" dirty="0" smtClean="0"/>
              <a:t>當天</a:t>
            </a:r>
            <a:r>
              <a:rPr lang="zh-TW" altLang="en-US" dirty="0"/>
              <a:t>實際</a:t>
            </a:r>
            <a:r>
              <a:rPr lang="en-US" altLang="zh-TW" dirty="0" err="1"/>
              <a:t>PM2.5</a:t>
            </a:r>
            <a:r>
              <a:rPr lang="zh-TW" altLang="en-US" dirty="0"/>
              <a:t>濃度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行政院環境保護署－空氣品質監測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r="18422"/>
          <a:stretch/>
        </p:blipFill>
        <p:spPr>
          <a:xfrm>
            <a:off x="539552" y="2901220"/>
            <a:ext cx="8515816" cy="3475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12/21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1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6369"/>
            <a:ext cx="5832648" cy="45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12/22</a:t>
            </a:r>
            <a:br>
              <a:rPr lang="en-US" altLang="zh-TW" dirty="0" smtClean="0"/>
            </a:br>
            <a:r>
              <a:rPr lang="zh-TW" altLang="en-US" dirty="0" smtClean="0"/>
              <a:t>冷鋒</a:t>
            </a:r>
            <a:r>
              <a:rPr lang="zh-TW" altLang="en-US" dirty="0"/>
              <a:t>面過境台灣，東北風逐漸</a:t>
            </a:r>
            <a:r>
              <a:rPr lang="zh-TW" altLang="en-US" dirty="0" smtClean="0"/>
              <a:t>增強。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25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6368"/>
            <a:ext cx="5832648" cy="45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12/22</a:t>
            </a:r>
            <a:br>
              <a:rPr lang="en-US" altLang="zh-TW" dirty="0" smtClean="0"/>
            </a:br>
            <a:r>
              <a:rPr lang="zh-TW" altLang="en-US" dirty="0" smtClean="0"/>
              <a:t>冷鋒</a:t>
            </a:r>
            <a:r>
              <a:rPr lang="zh-TW" altLang="en-US" dirty="0"/>
              <a:t>面過境台灣，東北風逐漸</a:t>
            </a:r>
            <a:r>
              <a:rPr lang="zh-TW" altLang="en-US" dirty="0" smtClean="0"/>
              <a:t>增強。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7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6368"/>
            <a:ext cx="5832648" cy="45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12/22</a:t>
            </a:r>
            <a:br>
              <a:rPr lang="en-US" altLang="zh-TW" dirty="0" smtClean="0"/>
            </a:br>
            <a:r>
              <a:rPr lang="zh-TW" altLang="en-US" dirty="0" smtClean="0"/>
              <a:t>冷鋒</a:t>
            </a:r>
            <a:r>
              <a:rPr lang="zh-TW" altLang="en-US" dirty="0"/>
              <a:t>面過境台灣，東北風逐漸</a:t>
            </a:r>
            <a:r>
              <a:rPr lang="zh-TW" altLang="en-US" dirty="0" smtClean="0"/>
              <a:t>增強。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7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25378"/>
          <a:stretch/>
        </p:blipFill>
        <p:spPr>
          <a:xfrm>
            <a:off x="539552" y="2901220"/>
            <a:ext cx="8515816" cy="3475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12/22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53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課程簡介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為什麼叫地科探實達？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十二年國教新課綱，探究與實作為部定必修。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505832"/>
              </p:ext>
            </p:extLst>
          </p:nvPr>
        </p:nvGraphicFramePr>
        <p:xfrm>
          <a:off x="601216" y="2996952"/>
          <a:ext cx="6876742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7740352" y="4725144"/>
            <a:ext cx="1363730" cy="415937"/>
            <a:chOff x="7740352" y="3717032"/>
            <a:chExt cx="1363730" cy="415937"/>
          </a:xfrm>
        </p:grpSpPr>
        <p:sp>
          <p:nvSpPr>
            <p:cNvPr id="7" name="矩形 6"/>
            <p:cNvSpPr/>
            <p:nvPr/>
          </p:nvSpPr>
          <p:spPr>
            <a:xfrm>
              <a:off x="7812360" y="3717032"/>
              <a:ext cx="1224136" cy="3733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矩形 7"/>
            <p:cNvSpPr/>
            <p:nvPr/>
          </p:nvSpPr>
          <p:spPr>
            <a:xfrm>
              <a:off x="7740352" y="3717032"/>
              <a:ext cx="1363730" cy="41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實作課程</a:t>
              </a:r>
              <a:endParaRPr lang="zh-TW" altLang="en-US" sz="1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07704" y="2892077"/>
            <a:ext cx="5688632" cy="384929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477958" y="4653136"/>
            <a:ext cx="550426" cy="514284"/>
          </a:xfrm>
          <a:prstGeom prst="rightArrow">
            <a:avLst>
              <a:gd name="adj1" fmla="val 39813"/>
              <a:gd name="adj2" fmla="val 7361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645310" y="4581128"/>
            <a:ext cx="550426" cy="514284"/>
          </a:xfrm>
          <a:prstGeom prst="rightArrow">
            <a:avLst>
              <a:gd name="adj1" fmla="val 39813"/>
              <a:gd name="adj2" fmla="val 7361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6368"/>
            <a:ext cx="5832648" cy="45184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/>
              <a:t>12/29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冷鋒</a:t>
            </a:r>
            <a:r>
              <a:rPr lang="zh-TW" altLang="en-US" dirty="0"/>
              <a:t>過境</a:t>
            </a:r>
            <a:r>
              <a:rPr lang="zh-TW" altLang="en-US" dirty="0" smtClean="0"/>
              <a:t>後。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交通部中央氣象局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6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19019" r="2439" b="27012"/>
          <a:stretch/>
        </p:blipFill>
        <p:spPr>
          <a:xfrm>
            <a:off x="3105105" y="1412776"/>
            <a:ext cx="5931392" cy="5013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12/29 </a:t>
            </a:r>
            <a:br>
              <a:rPr lang="en-US" altLang="zh-TW" dirty="0" smtClean="0"/>
            </a:br>
            <a:r>
              <a:rPr lang="zh-TW" altLang="en-US" dirty="0" smtClean="0"/>
              <a:t>當天</a:t>
            </a:r>
            <a:r>
              <a:rPr lang="zh-TW" altLang="en-US" dirty="0"/>
              <a:t>實際</a:t>
            </a:r>
            <a:r>
              <a:rPr lang="en-US" altLang="zh-TW" dirty="0" err="1"/>
              <a:t>PM2.5</a:t>
            </a:r>
            <a:r>
              <a:rPr lang="zh-TW" altLang="en-US" dirty="0"/>
              <a:t>濃度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61610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行政院環境保護署－空氣品質監測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7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23024"/>
          <a:stretch/>
        </p:blipFill>
        <p:spPr>
          <a:xfrm>
            <a:off x="539552" y="2901221"/>
            <a:ext cx="8515816" cy="3475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與高氣壓、</a:t>
            </a:r>
            <a:r>
              <a:rPr lang="zh-TW" altLang="en-US" dirty="0" smtClean="0">
                <a:solidFill>
                  <a:srgbClr val="7030A0"/>
                </a:solidFill>
              </a:rPr>
              <a:t>冷鋒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東北季風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實作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12/29 </a:t>
            </a:r>
            <a:r>
              <a:rPr lang="zh-TW" altLang="en-US" dirty="0" smtClean="0"/>
              <a:t>當天</a:t>
            </a:r>
            <a:r>
              <a:rPr lang="zh-TW" altLang="en-US" dirty="0"/>
              <a:t>實際能見度</a:t>
            </a:r>
            <a:r>
              <a:rPr lang="zh-TW" altLang="en-US" dirty="0" smtClean="0"/>
              <a:t>圖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52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solidFill>
                  <a:srgbClr val="7030A0"/>
                </a:solidFill>
              </a:rPr>
              <a:t>PM2.5</a:t>
            </a:r>
            <a:r>
              <a:rPr lang="zh-TW" altLang="en-US" dirty="0">
                <a:solidFill>
                  <a:srgbClr val="7030A0"/>
                </a:solidFill>
              </a:rPr>
              <a:t>與高氣壓</a:t>
            </a:r>
            <a:r>
              <a:rPr lang="zh-TW" altLang="en-US" dirty="0" smtClean="0">
                <a:solidFill>
                  <a:srgbClr val="7030A0"/>
                </a:solidFill>
              </a:rPr>
              <a:t>、東北季風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研究結果（老師修改）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PM2.5</a:t>
            </a:r>
            <a:r>
              <a:rPr lang="zh-TW" altLang="en-US" dirty="0" smtClean="0"/>
              <a:t>來源可分本土污染源與境外</a:t>
            </a:r>
            <a:r>
              <a:rPr lang="zh-TW" altLang="en-US" dirty="0"/>
              <a:t>污染</a:t>
            </a:r>
            <a:r>
              <a:rPr lang="zh-TW" altLang="en-US" dirty="0" smtClean="0"/>
              <a:t>源。</a:t>
            </a:r>
            <a:endParaRPr lang="zh-TW" altLang="en-US" dirty="0"/>
          </a:p>
          <a:p>
            <a:r>
              <a:rPr lang="zh-TW" altLang="en-US" dirty="0" smtClean="0"/>
              <a:t>冬天，東北季風旺盛時的紫爆，來源為境外污染源（大陸沙塵暴）。</a:t>
            </a:r>
            <a:endParaRPr lang="en-US" altLang="zh-TW" dirty="0" smtClean="0"/>
          </a:p>
          <a:p>
            <a:r>
              <a:rPr lang="zh-TW" altLang="en-US" dirty="0" smtClean="0"/>
              <a:t>夏天，午後雷陣雨、西南季風有助降低紫爆。</a:t>
            </a:r>
            <a:endParaRPr lang="en-US" altLang="zh-TW" dirty="0" smtClean="0"/>
          </a:p>
          <a:p>
            <a:r>
              <a:rPr lang="zh-TW" altLang="en-US" dirty="0" smtClean="0"/>
              <a:t>春、秋，季風轉變，大氣相對穩定的紫爆，來源為本土污染源，建議火力發電廠降載或增加生煤處理。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中港探實達</a:t>
            </a:r>
          </a:p>
          <a:p>
            <a:r>
              <a:rPr lang="zh-TW" altLang="en-US" dirty="0"/>
              <a:t>王尊信老師的科展</a:t>
            </a:r>
          </a:p>
          <a:p>
            <a:r>
              <a:rPr lang="zh-TW" altLang="en-US" dirty="0" smtClean="0"/>
              <a:t>別說</a:t>
            </a:r>
            <a:r>
              <a:rPr lang="zh-TW" altLang="en-US" dirty="0"/>
              <a:t>等一等，要說試一</a:t>
            </a:r>
            <a:r>
              <a:rPr lang="zh-TW" altLang="en-US" dirty="0" smtClean="0"/>
              <a:t>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課程簡介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為什麼叫地科探實達？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十二年國教新課綱，探究與實作為部定必修。</a:t>
            </a:r>
            <a:endParaRPr lang="en-US" altLang="zh-TW" dirty="0" smtClean="0"/>
          </a:p>
          <a:p>
            <a:r>
              <a:rPr lang="zh-TW" altLang="en-US" dirty="0"/>
              <a:t>探究教學法＋實作評量＋表達</a:t>
            </a:r>
            <a:r>
              <a:rPr lang="zh-TW" altLang="en-US" dirty="0" smtClean="0"/>
              <a:t>訓練。</a:t>
            </a:r>
            <a:endParaRPr lang="en-US" altLang="zh-TW" dirty="0" smtClean="0"/>
          </a:p>
          <a:p>
            <a:r>
              <a:rPr lang="zh-TW" altLang="en-US" dirty="0"/>
              <a:t>評分</a:t>
            </a:r>
            <a:r>
              <a:rPr lang="zh-TW" altLang="en-US" dirty="0" smtClean="0"/>
              <a:t>標準。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64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課程簡介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十八週課程進度表</a:t>
            </a:r>
            <a:endParaRPr lang="en-US" altLang="zh-TW" sz="3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78600533"/>
              </p:ext>
            </p:extLst>
          </p:nvPr>
        </p:nvGraphicFramePr>
        <p:xfrm>
          <a:off x="621904" y="1340768"/>
          <a:ext cx="841459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專題</a:t>
            </a:r>
            <a:r>
              <a:rPr lang="zh-TW" altLang="en-US" dirty="0" smtClean="0">
                <a:solidFill>
                  <a:srgbClr val="7030A0"/>
                </a:solidFill>
              </a:rPr>
              <a:t>製作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記錄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準備</a:t>
            </a:r>
            <a:r>
              <a:rPr lang="zh-TW" altLang="en-US" dirty="0"/>
              <a:t>一本專題</a:t>
            </a:r>
            <a:r>
              <a:rPr lang="zh-TW" altLang="en-US" dirty="0" smtClean="0"/>
              <a:t>研究</a:t>
            </a:r>
            <a:r>
              <a:rPr lang="zh-TW" altLang="en-US" dirty="0"/>
              <a:t>紀</a:t>
            </a:r>
            <a:r>
              <a:rPr lang="zh-TW" altLang="en-US" dirty="0" smtClean="0"/>
              <a:t>錄</a:t>
            </a:r>
            <a:r>
              <a:rPr lang="zh-TW" altLang="en-US" dirty="0" smtClean="0"/>
              <a:t>簿。</a:t>
            </a:r>
            <a:endParaRPr lang="zh-TW" altLang="en-US" dirty="0"/>
          </a:p>
          <a:p>
            <a:r>
              <a:rPr lang="zh-TW" altLang="en-US" dirty="0"/>
              <a:t>記錄</a:t>
            </a:r>
            <a:r>
              <a:rPr lang="zh-TW" altLang="en-US" dirty="0" smtClean="0"/>
              <a:t>方式：時間</a:t>
            </a:r>
            <a:r>
              <a:rPr lang="zh-TW" altLang="en-US" dirty="0"/>
              <a:t>、地點、</a:t>
            </a:r>
            <a:r>
              <a:rPr lang="zh-TW" altLang="en-US"/>
              <a:t>研究</a:t>
            </a:r>
            <a:r>
              <a:rPr lang="zh-TW" altLang="en-US" smtClean="0"/>
              <a:t>目的、</a:t>
            </a:r>
            <a:r>
              <a:rPr lang="zh-TW" altLang="en-US" dirty="0"/>
              <a:t>研究內容、心得與討論、參考</a:t>
            </a:r>
            <a:r>
              <a:rPr lang="zh-TW" altLang="en-US" dirty="0" smtClean="0"/>
              <a:t>資料。</a:t>
            </a:r>
            <a:endParaRPr lang="zh-TW" altLang="en-US" dirty="0"/>
          </a:p>
          <a:p>
            <a:r>
              <a:rPr lang="zh-TW" altLang="en-US" dirty="0" smtClean="0"/>
              <a:t>分工合作。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2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專題</a:t>
            </a:r>
            <a:r>
              <a:rPr lang="zh-TW" altLang="en-US" dirty="0" smtClean="0">
                <a:solidFill>
                  <a:srgbClr val="7030A0"/>
                </a:solidFill>
              </a:rPr>
              <a:t>製作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SOP</a:t>
            </a:r>
            <a:endParaRPr lang="en-US" altLang="zh-TW" sz="3600" dirty="0" smtClean="0"/>
          </a:p>
          <a:p>
            <a:r>
              <a:rPr lang="zh-TW" altLang="en-US" dirty="0" smtClean="0"/>
              <a:t>老師</a:t>
            </a:r>
            <a:r>
              <a:rPr lang="zh-TW" altLang="en-US" dirty="0"/>
              <a:t>講解</a:t>
            </a:r>
            <a:r>
              <a:rPr lang="en-US" altLang="zh-TW" dirty="0"/>
              <a:t>meeting</a:t>
            </a:r>
            <a:r>
              <a:rPr lang="zh-TW" altLang="en-US" dirty="0"/>
              <a:t>大</a:t>
            </a:r>
            <a:r>
              <a:rPr lang="zh-TW" altLang="en-US" dirty="0" smtClean="0"/>
              <a:t>觀念（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分鐘）。</a:t>
            </a:r>
            <a:endParaRPr lang="en-US" altLang="zh-TW" dirty="0"/>
          </a:p>
          <a:p>
            <a:r>
              <a:rPr lang="zh-TW" altLang="en-US" dirty="0"/>
              <a:t>各組</a:t>
            </a:r>
            <a:r>
              <a:rPr lang="zh-TW" altLang="en-US" dirty="0" smtClean="0"/>
              <a:t>報告</a:t>
            </a:r>
            <a:r>
              <a:rPr lang="zh-TW" altLang="en-US" dirty="0"/>
              <a:t>：</a:t>
            </a:r>
            <a:r>
              <a:rPr lang="zh-TW" altLang="en-US" dirty="0" smtClean="0"/>
              <a:t>上次</a:t>
            </a:r>
            <a:r>
              <a:rPr lang="zh-TW" altLang="en-US" dirty="0"/>
              <a:t>進度、遇到的困難與</a:t>
            </a:r>
            <a:r>
              <a:rPr lang="zh-TW" altLang="en-US" dirty="0" smtClean="0"/>
              <a:t>策略（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/</a:t>
            </a:r>
            <a:r>
              <a:rPr lang="zh-TW" altLang="en-US" dirty="0" smtClean="0"/>
              <a:t>組）。</a:t>
            </a:r>
            <a:endParaRPr lang="en-US" altLang="zh-TW" dirty="0"/>
          </a:p>
          <a:p>
            <a:r>
              <a:rPr lang="zh-TW" altLang="en-US" dirty="0"/>
              <a:t>分組</a:t>
            </a:r>
            <a:r>
              <a:rPr lang="zh-TW" altLang="en-US" dirty="0" smtClean="0"/>
              <a:t>指導、</a:t>
            </a:r>
            <a:r>
              <a:rPr lang="zh-TW" altLang="en-US" dirty="0"/>
              <a:t>設計實驗、收拾</a:t>
            </a:r>
            <a:r>
              <a:rPr lang="zh-TW" altLang="en-US" dirty="0" smtClean="0"/>
              <a:t>場地</a:t>
            </a:r>
            <a:r>
              <a:rPr lang="zh-TW" altLang="en-US" dirty="0"/>
              <a:t>（</a:t>
            </a:r>
            <a:r>
              <a:rPr lang="zh-TW" altLang="en-US" dirty="0" smtClean="0"/>
              <a:t>約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4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專題製作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發表管道</a:t>
            </a:r>
            <a:endParaRPr lang="en-US" altLang="zh-TW" sz="3600" dirty="0" smtClean="0"/>
          </a:p>
          <a:p>
            <a:r>
              <a:rPr lang="zh-TW" altLang="en-US" dirty="0" smtClean="0"/>
              <a:t>科展（新興</a:t>
            </a:r>
            <a:r>
              <a:rPr lang="zh-TW" altLang="en-US" dirty="0"/>
              <a:t>入學</a:t>
            </a:r>
            <a:r>
              <a:rPr lang="zh-TW" altLang="en-US" dirty="0" smtClean="0"/>
              <a:t>管道：特殊</a:t>
            </a:r>
            <a:r>
              <a:rPr lang="zh-TW" altLang="en-US" dirty="0"/>
              <a:t>選</a:t>
            </a:r>
            <a:r>
              <a:rPr lang="zh-TW" altLang="en-US" dirty="0" smtClean="0"/>
              <a:t>才）。</a:t>
            </a:r>
            <a:endParaRPr lang="en-US" altLang="zh-TW" dirty="0"/>
          </a:p>
          <a:p>
            <a:r>
              <a:rPr lang="zh-TW" altLang="en-US" dirty="0"/>
              <a:t>世界青少年發明</a:t>
            </a:r>
            <a:r>
              <a:rPr lang="zh-TW" altLang="en-US" dirty="0" smtClean="0"/>
              <a:t>展（</a:t>
            </a:r>
            <a:r>
              <a:rPr lang="en-US" altLang="zh-TW" dirty="0" err="1" smtClean="0"/>
              <a:t>IEYI</a:t>
            </a:r>
            <a:r>
              <a:rPr lang="zh-TW" altLang="en-US" dirty="0" smtClean="0"/>
              <a:t>）。</a:t>
            </a:r>
            <a:endParaRPr lang="en-US" altLang="zh-TW" dirty="0"/>
          </a:p>
          <a:p>
            <a:r>
              <a:rPr lang="zh-TW" altLang="en-US" dirty="0"/>
              <a:t>微</a:t>
            </a:r>
            <a:r>
              <a:rPr lang="zh-TW" altLang="en-US" dirty="0" smtClean="0"/>
              <a:t>電影。</a:t>
            </a:r>
            <a:endParaRPr lang="zh-TW" altLang="en-US" dirty="0"/>
          </a:p>
          <a:p>
            <a:r>
              <a:rPr lang="zh-TW" altLang="en-US" dirty="0"/>
              <a:t>最後</a:t>
            </a:r>
            <a:r>
              <a:rPr lang="zh-TW" altLang="en-US" dirty="0" smtClean="0"/>
              <a:t>兩週發表</a:t>
            </a:r>
            <a:r>
              <a:rPr lang="zh-TW" altLang="en-US" dirty="0"/>
              <a:t>（</a:t>
            </a:r>
            <a:r>
              <a:rPr lang="en-US" altLang="zh-TW" dirty="0"/>
              <a:t>TED</a:t>
            </a:r>
            <a:r>
              <a:rPr lang="zh-TW" altLang="en-US" dirty="0" smtClean="0"/>
              <a:t>）。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1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專題</a:t>
            </a:r>
            <a:r>
              <a:rPr lang="zh-TW" altLang="en-US" dirty="0" smtClean="0">
                <a:solidFill>
                  <a:srgbClr val="7030A0"/>
                </a:solidFill>
              </a:rPr>
              <a:t>製作</a:t>
            </a:r>
            <a:r>
              <a:rPr lang="zh-TW" altLang="en-US" dirty="0" smtClean="0">
                <a:solidFill>
                  <a:srgbClr val="7030A0"/>
                </a:solidFill>
                <a:latin typeface="+mj-ea"/>
                <a:ea typeface="+mj-ea"/>
              </a:rPr>
              <a:t>－</a:t>
            </a:r>
            <a:r>
              <a:rPr lang="zh-TW" altLang="en-US" dirty="0" smtClean="0">
                <a:solidFill>
                  <a:srgbClr val="7030A0"/>
                </a:solidFill>
              </a:rPr>
              <a:t>科</a:t>
            </a:r>
            <a:r>
              <a:rPr lang="zh-TW" altLang="en-US" dirty="0">
                <a:solidFill>
                  <a:srgbClr val="7030A0"/>
                </a:solidFill>
              </a:rPr>
              <a:t>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numCol="2">
            <a:normAutofit fontScale="85000" lnSpcReduction="20000"/>
          </a:bodyPr>
          <a:lstStyle/>
          <a:p>
            <a:pPr marL="0" lvl="0" indent="0">
              <a:buNone/>
            </a:pPr>
            <a:r>
              <a:rPr lang="zh-TW" altLang="en-US" sz="4700" dirty="0">
                <a:solidFill>
                  <a:srgbClr val="FF0000"/>
                </a:solidFill>
              </a:rPr>
              <a:t>科目類別</a:t>
            </a:r>
            <a:endParaRPr lang="en-US" altLang="zh-TW" sz="47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/>
              <a:t>數學科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物理</a:t>
            </a:r>
            <a:r>
              <a:rPr lang="zh-TW" altLang="en-US" dirty="0"/>
              <a:t>與天文</a:t>
            </a:r>
            <a:r>
              <a:rPr lang="zh-TW" altLang="en-US" dirty="0" smtClean="0"/>
              <a:t>學科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化學科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地球</a:t>
            </a:r>
            <a:r>
              <a:rPr lang="zh-TW" altLang="en-US" dirty="0"/>
              <a:t>與行星科學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動物</a:t>
            </a:r>
            <a:r>
              <a:rPr lang="zh-TW" altLang="en-US" dirty="0"/>
              <a:t>與醫學學科</a:t>
            </a:r>
            <a:r>
              <a:rPr lang="en-US" altLang="zh-TW" dirty="0"/>
              <a:t>(</a:t>
            </a:r>
            <a:r>
              <a:rPr lang="zh-TW" altLang="en-US" dirty="0"/>
              <a:t>含微生物、生物化學、分子生物</a:t>
            </a:r>
            <a:r>
              <a:rPr lang="en-US" altLang="zh-TW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電腦與資訊學科</a:t>
            </a: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植物</a:t>
            </a:r>
            <a:r>
              <a:rPr lang="zh-TW" altLang="en-US" dirty="0"/>
              <a:t>學科 </a:t>
            </a:r>
            <a:r>
              <a:rPr lang="en-US" altLang="zh-TW" dirty="0"/>
              <a:t>(</a:t>
            </a:r>
            <a:r>
              <a:rPr lang="zh-TW" altLang="en-US" dirty="0"/>
              <a:t>含微生物、生物化學、分子生物</a:t>
            </a:r>
            <a:r>
              <a:rPr lang="en-US" altLang="zh-TW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農業</a:t>
            </a:r>
            <a:r>
              <a:rPr lang="zh-TW" altLang="en-US" dirty="0"/>
              <a:t>與食品</a:t>
            </a:r>
            <a:r>
              <a:rPr lang="zh-TW" altLang="en-US" dirty="0" smtClean="0"/>
              <a:t>學科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工程</a:t>
            </a:r>
            <a:r>
              <a:rPr lang="zh-TW" altLang="en-US" dirty="0"/>
              <a:t>學科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 (</a:t>
            </a:r>
            <a:r>
              <a:rPr lang="zh-TW" altLang="en-US" dirty="0"/>
              <a:t>含電子、電機、機械</a:t>
            </a:r>
            <a:r>
              <a:rPr lang="en-US" altLang="zh-TW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工程</a:t>
            </a:r>
            <a:r>
              <a:rPr lang="zh-TW" altLang="en-US" dirty="0"/>
              <a:t>學科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 (</a:t>
            </a:r>
            <a:r>
              <a:rPr lang="zh-TW" altLang="en-US" dirty="0"/>
              <a:t>含材料、化工、土木</a:t>
            </a:r>
            <a:r>
              <a:rPr lang="en-US" altLang="zh-TW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環境</a:t>
            </a:r>
            <a:r>
              <a:rPr lang="zh-TW" altLang="en-US" dirty="0"/>
              <a:t>學科</a:t>
            </a:r>
            <a:r>
              <a:rPr lang="en-US" altLang="zh-TW" dirty="0"/>
              <a:t>(</a:t>
            </a:r>
            <a:r>
              <a:rPr lang="zh-TW" altLang="en-US" dirty="0"/>
              <a:t>含衛工、環工、環境管理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6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1061</Words>
  <Application>Microsoft Office PowerPoint</Application>
  <PresentationFormat>如螢幕大小 (4:3)</PresentationFormat>
  <Paragraphs>205</Paragraphs>
  <Slides>34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地科探實達   臺中市立中港高級中學／王尊信 博士</vt:lpstr>
      <vt:lpstr>大綱</vt:lpstr>
      <vt:lpstr>課程簡介</vt:lpstr>
      <vt:lpstr>課程簡介</vt:lpstr>
      <vt:lpstr>課程簡介</vt:lpstr>
      <vt:lpstr>專題製作</vt:lpstr>
      <vt:lpstr>專題製作</vt:lpstr>
      <vt:lpstr>專題製作</vt:lpstr>
      <vt:lpstr>專題製作－科展</vt:lpstr>
      <vt:lpstr>專題製作－科展</vt:lpstr>
      <vt:lpstr>六週完成我的探實達</vt:lpstr>
      <vt:lpstr>探實達王者發表 PM2.5紫爆 臺中市立中港高級中學 組員: 吳O辰、陳O漢、王O謙、謝O達、陳O碩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PM2.5與高氣壓、冷鋒(東北季風)</vt:lpstr>
      <vt:lpstr>PM2.5與高氣壓、東北季風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L32[雅惠]</cp:lastModifiedBy>
  <cp:revision>94</cp:revision>
  <dcterms:created xsi:type="dcterms:W3CDTF">2016-12-30T08:29:28Z</dcterms:created>
  <dcterms:modified xsi:type="dcterms:W3CDTF">2017-12-05T02:18:30Z</dcterms:modified>
</cp:coreProperties>
</file>