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18"/>
  </p:notesMasterIdLst>
  <p:sldIdLst>
    <p:sldId id="274" r:id="rId2"/>
    <p:sldId id="257" r:id="rId3"/>
    <p:sldId id="258" r:id="rId4"/>
    <p:sldId id="275" r:id="rId5"/>
    <p:sldId id="260" r:id="rId6"/>
    <p:sldId id="271" r:id="rId7"/>
    <p:sldId id="276" r:id="rId8"/>
    <p:sldId id="270" r:id="rId9"/>
    <p:sldId id="277" r:id="rId10"/>
    <p:sldId id="261" r:id="rId11"/>
    <p:sldId id="278" r:id="rId12"/>
    <p:sldId id="263" r:id="rId13"/>
    <p:sldId id="262" r:id="rId14"/>
    <p:sldId id="272" r:id="rId15"/>
    <p:sldId id="264" r:id="rId16"/>
    <p:sldId id="273" r:id="rId17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3" d="100"/>
          <a:sy n="113" d="100"/>
        </p:scale>
        <p:origin x="-94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B6B21-CE6A-49DA-980B-73498174BC13}" type="datetimeFigureOut">
              <a:rPr lang="zh-TW" altLang="en-US" smtClean="0"/>
              <a:t>2017/2/10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9FF975-129E-4E41-8FD6-3CDD9BE3F11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2460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2017/2/10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2984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2017/2/10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27414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2017/2/10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5072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2017/2/10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0726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2017/2/10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7993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2017/2/10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7298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2017/2/10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9001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2017/2/10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1438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2017/2/10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9258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2017/2/10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8516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2017/2/10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7715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/>
              <a:pPr/>
              <a:t>2017/2/10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6381328"/>
            <a:ext cx="1231900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25152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247644" y="0"/>
            <a:ext cx="144016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391660" y="0"/>
            <a:ext cx="90010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7734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2129\Desktop\首頁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144000" cy="257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0" y="2996952"/>
            <a:ext cx="8964488" cy="3748956"/>
          </a:xfrm>
        </p:spPr>
        <p:txBody>
          <a:bodyPr>
            <a:normAutofit/>
          </a:bodyPr>
          <a:lstStyle/>
          <a:p>
            <a:r>
              <a:rPr lang="zh-TW" altLang="en-US" sz="7200" b="1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玩</a:t>
            </a:r>
            <a:r>
              <a:rPr lang="zh-TW" altLang="en-US" sz="72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轉樂高─用樂高積木激發物理魂</a:t>
            </a:r>
            <a:r>
              <a:rPr lang="en-US" altLang="zh-TW" sz="7200" b="1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7200" b="1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2800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en-US" altLang="zh-TW" sz="2800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altLang="zh-TW" sz="2800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en-US" altLang="zh-TW" sz="2800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zh-TW" altLang="en-US" sz="2800" b="1" dirty="0" smtClean="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台北</a:t>
            </a:r>
            <a:r>
              <a:rPr lang="zh-TW" altLang="en-US" sz="2800" b="1" dirty="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市立大同高中</a:t>
            </a:r>
            <a:r>
              <a:rPr lang="zh-TW" altLang="en-US" sz="2800" b="1" dirty="0" smtClean="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／</a:t>
            </a:r>
            <a:r>
              <a:rPr lang="zh-TW" altLang="en-US" sz="2800" b="1" dirty="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鄭伊嵐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899592" y="2132856"/>
            <a:ext cx="7488832" cy="648072"/>
          </a:xfrm>
        </p:spPr>
        <p:txBody>
          <a:bodyPr/>
          <a:lstStyle/>
          <a:p>
            <a:pPr algn="l"/>
            <a:r>
              <a:rPr lang="zh-TW" altLang="en-US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特色課程介紹</a:t>
            </a:r>
            <a:endParaRPr lang="zh-TW" altLang="en-US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4312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檢驗失敗照</a:t>
            </a:r>
            <a:r>
              <a:rPr lang="en-US" altLang="zh-TW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(2)</a:t>
            </a:r>
            <a:endParaRPr lang="zh-TW" altLang="en-US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如果沒有失敗此頁可刪除，若失敗多次則每失敗一次就要附上一頁。</a:t>
            </a:r>
            <a:endParaRPr lang="en-US" altLang="zh-TW" dirty="0" smtClean="0"/>
          </a:p>
          <a:p>
            <a:r>
              <a:rPr lang="zh-TW" altLang="en-US" dirty="0" smtClean="0"/>
              <a:t>至少</a:t>
            </a:r>
            <a:r>
              <a:rPr lang="en-US" altLang="zh-TW" dirty="0" smtClean="0"/>
              <a:t>2</a:t>
            </a:r>
            <a:r>
              <a:rPr lang="zh-TW" altLang="en-US" dirty="0" smtClean="0"/>
              <a:t>張，需包含事故現場、細部殘骸</a:t>
            </a:r>
            <a:r>
              <a:rPr lang="en-US" altLang="zh-TW" dirty="0" smtClean="0"/>
              <a:t>(</a:t>
            </a:r>
            <a:r>
              <a:rPr lang="zh-TW" altLang="en-US" dirty="0" smtClean="0"/>
              <a:t>斷面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1332656" y="274638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檢驗失敗照</a:t>
            </a:r>
            <a:r>
              <a:rPr lang="en-US" altLang="zh-TW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(2)</a:t>
            </a:r>
            <a:endParaRPr lang="zh-TW" altLang="en-US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2" t="16624" r="4772"/>
          <a:stretch/>
        </p:blipFill>
        <p:spPr>
          <a:xfrm>
            <a:off x="148454" y="3429000"/>
            <a:ext cx="5051695" cy="29283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1" t="-1311" r="16572" b="1311"/>
          <a:stretch/>
        </p:blipFill>
        <p:spPr>
          <a:xfrm rot="5400000">
            <a:off x="4192136" y="957829"/>
            <a:ext cx="5123965" cy="40363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772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分析失敗原因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說明每次失敗原因為何以及提出改善方案。</a:t>
            </a:r>
            <a:endParaRPr lang="en-US" altLang="zh-TW" dirty="0" smtClean="0"/>
          </a:p>
          <a:p>
            <a:r>
              <a:rPr lang="en-US" altLang="zh-TW" dirty="0"/>
              <a:t>(</a:t>
            </a:r>
            <a:r>
              <a:rPr lang="zh-TW" altLang="en-US" dirty="0"/>
              <a:t>若能夠以正確的</a:t>
            </a:r>
            <a:r>
              <a:rPr lang="zh-TW" altLang="en-US" b="1" u="sng" dirty="0"/>
              <a:t>物理</a:t>
            </a:r>
            <a:r>
              <a:rPr lang="zh-TW" altLang="en-US" b="1" u="sng" dirty="0" smtClean="0"/>
              <a:t>原理</a:t>
            </a:r>
            <a:r>
              <a:rPr lang="zh-TW" altLang="en-US" dirty="0" smtClean="0"/>
              <a:t>配合失敗照來</a:t>
            </a:r>
            <a:r>
              <a:rPr lang="zh-TW" altLang="en-US" dirty="0"/>
              <a:t>分析</a:t>
            </a:r>
            <a:r>
              <a:rPr lang="zh-TW" altLang="en-US" dirty="0" smtClean="0"/>
              <a:t>說明原因，</a:t>
            </a:r>
            <a:r>
              <a:rPr lang="zh-TW" altLang="en-US" dirty="0"/>
              <a:t>則報告成績</a:t>
            </a:r>
            <a:r>
              <a:rPr lang="en-US" altLang="zh-TW" dirty="0"/>
              <a:t>+5</a:t>
            </a:r>
            <a:r>
              <a:rPr lang="zh-TW" altLang="en-US" dirty="0"/>
              <a:t>分</a:t>
            </a:r>
            <a:r>
              <a:rPr lang="en-US" altLang="zh-TW" dirty="0"/>
              <a:t>)</a:t>
            </a:r>
            <a:endParaRPr lang="zh-TW" altLang="en-US" dirty="0"/>
          </a:p>
          <a:p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內容版面配置區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-171400"/>
            <a:ext cx="3857625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36512" y="260648"/>
            <a:ext cx="6336704" cy="1143000"/>
          </a:xfrm>
        </p:spPr>
        <p:txBody>
          <a:bodyPr>
            <a:normAutofit/>
          </a:bodyPr>
          <a:lstStyle/>
          <a:p>
            <a:r>
              <a:rPr lang="zh-TW" altLang="en-US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檢驗成功照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9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檢驗成功</a:t>
            </a:r>
            <a:r>
              <a:rPr lang="zh-TW" altLang="en-US" sz="49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影片</a:t>
            </a:r>
            <a:endParaRPr lang="zh-TW" altLang="en-US" sz="36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樂高成功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1268760"/>
            <a:ext cx="8712968" cy="4896829"/>
          </a:xfrm>
        </p:spPr>
      </p:pic>
    </p:spTree>
    <p:extLst>
      <p:ext uri="{BB962C8B-B14F-4D97-AF65-F5344CB8AC3E}">
        <p14:creationId xmlns:p14="http://schemas.microsoft.com/office/powerpoint/2010/main" val="348255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分析成功原因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說明本組成功通過考驗的關鍵在哪。</a:t>
            </a:r>
            <a:endParaRPr lang="en-US" altLang="zh-TW" dirty="0" smtClean="0"/>
          </a:p>
          <a:p>
            <a:r>
              <a:rPr lang="en-US" altLang="zh-TW" dirty="0" smtClean="0"/>
              <a:t>(</a:t>
            </a:r>
            <a:r>
              <a:rPr lang="zh-TW" altLang="en-US" dirty="0" smtClean="0"/>
              <a:t>若能夠以正確的</a:t>
            </a:r>
            <a:r>
              <a:rPr lang="zh-TW" altLang="en-US" b="1" u="sng" dirty="0" smtClean="0"/>
              <a:t>物理原理</a:t>
            </a:r>
            <a:r>
              <a:rPr lang="zh-TW" altLang="en-US" dirty="0" smtClean="0"/>
              <a:t>來分析說明原因，則報告成績</a:t>
            </a:r>
            <a:r>
              <a:rPr lang="en-US" altLang="zh-TW" dirty="0" smtClean="0"/>
              <a:t>+5</a:t>
            </a:r>
            <a:r>
              <a:rPr lang="zh-TW" altLang="en-US" dirty="0" smtClean="0"/>
              <a:t>分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心得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你從任務中學到了什麼？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5406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工作分配</a:t>
            </a:r>
            <a:endParaRPr lang="zh-TW" altLang="en-US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構思： ○ ○ ○</a:t>
            </a:r>
            <a:endParaRPr lang="en-US" altLang="zh-TW" dirty="0" smtClean="0"/>
          </a:p>
          <a:p>
            <a:r>
              <a:rPr lang="zh-TW" altLang="en-US" dirty="0" smtClean="0"/>
              <a:t>組裝： ○ ○ ○</a:t>
            </a:r>
            <a:endParaRPr lang="en-US" altLang="zh-TW" dirty="0" smtClean="0"/>
          </a:p>
          <a:p>
            <a:r>
              <a:rPr lang="zh-TW" altLang="en-US" dirty="0" smtClean="0"/>
              <a:t>拍照： ○ ○ ○</a:t>
            </a:r>
            <a:endParaRPr lang="en-US" altLang="zh-TW" dirty="0" smtClean="0"/>
          </a:p>
          <a:p>
            <a:r>
              <a:rPr lang="zh-TW" altLang="en-US" dirty="0" smtClean="0"/>
              <a:t>攝影： ○ ○ ○</a:t>
            </a:r>
            <a:endParaRPr lang="en-US" altLang="zh-TW" dirty="0" smtClean="0"/>
          </a:p>
          <a:p>
            <a:r>
              <a:rPr lang="zh-TW" altLang="en-US" dirty="0" smtClean="0"/>
              <a:t>簡報製作： ○ ○ ○</a:t>
            </a:r>
            <a:endParaRPr lang="en-US" altLang="zh-TW" dirty="0" smtClean="0"/>
          </a:p>
          <a:p>
            <a:r>
              <a:rPr lang="zh-TW" altLang="en-US" dirty="0" smtClean="0"/>
              <a:t>報告： ○ ○ ○</a:t>
            </a:r>
            <a:endParaRPr lang="en-US" altLang="zh-TW" dirty="0" smtClean="0"/>
          </a:p>
          <a:p>
            <a:r>
              <a:rPr lang="en-US" altLang="zh-TW" dirty="0" smtClean="0"/>
              <a:t>※</a:t>
            </a:r>
            <a:r>
              <a:rPr lang="zh-TW" altLang="en-US" dirty="0" smtClean="0"/>
              <a:t>  若為全組則寫全組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製作前構圖（草圖）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340768"/>
            <a:ext cx="3643172" cy="506916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808" y="288869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成品照片</a:t>
            </a:r>
            <a:r>
              <a:rPr lang="en-US" altLang="zh-TW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x3</a:t>
            </a:r>
            <a:endParaRPr lang="zh-TW" altLang="en-US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至少</a:t>
            </a:r>
            <a:r>
              <a:rPr lang="en-US" altLang="zh-TW" dirty="0" smtClean="0"/>
              <a:t>3</a:t>
            </a:r>
            <a:r>
              <a:rPr lang="zh-TW" altLang="en-US" dirty="0" smtClean="0"/>
              <a:t>張</a:t>
            </a:r>
            <a:endParaRPr lang="en-US" altLang="zh-TW" dirty="0" smtClean="0"/>
          </a:p>
          <a:p>
            <a:r>
              <a:rPr lang="zh-TW" altLang="en-US" dirty="0" smtClean="0">
                <a:latin typeface="新細明體"/>
                <a:ea typeface="新細明體"/>
              </a:rPr>
              <a:t>（</a:t>
            </a:r>
            <a:r>
              <a:rPr lang="zh-TW" altLang="en-US" dirty="0" smtClean="0"/>
              <a:t>需包含整體、側面以及俯視三種角度以及成員與成品合照</a:t>
            </a:r>
            <a:r>
              <a:rPr lang="zh-TW" altLang="en-US" dirty="0" smtClean="0">
                <a:latin typeface="新細明體"/>
                <a:ea typeface="新細明體"/>
              </a:rPr>
              <a:t>）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6904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79754" y="2451337"/>
            <a:ext cx="5632626" cy="31683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808" y="288869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成品照片</a:t>
            </a:r>
            <a:r>
              <a:rPr lang="en-US" altLang="zh-TW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x3</a:t>
            </a:r>
            <a:endParaRPr lang="zh-TW" altLang="en-US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14631" y="2459258"/>
            <a:ext cx="5640613" cy="31728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6" t="1196" r="13059" b="2582"/>
          <a:stretch/>
        </p:blipFill>
        <p:spPr>
          <a:xfrm>
            <a:off x="5700710" y="0"/>
            <a:ext cx="3443289" cy="29018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檢驗失敗</a:t>
            </a:r>
            <a:r>
              <a:rPr lang="zh-TW" altLang="en-US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影片</a:t>
            </a:r>
            <a:endParaRPr lang="zh-TW" altLang="en-US" sz="32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如果沒有失敗此頁可刪除</a:t>
            </a:r>
            <a:endParaRPr lang="en-US" altLang="zh-TW" dirty="0"/>
          </a:p>
          <a:p>
            <a:r>
              <a:rPr lang="zh-TW" altLang="en-US" dirty="0" smtClean="0"/>
              <a:t>若多次失敗，請將所有失敗影片剪接並合併成長度</a:t>
            </a:r>
            <a:r>
              <a:rPr lang="en-US" altLang="zh-TW" dirty="0" smtClean="0"/>
              <a:t>1</a:t>
            </a:r>
            <a:r>
              <a:rPr lang="zh-TW" altLang="en-US" dirty="0" smtClean="0"/>
              <a:t>分鐘內的影片</a:t>
            </a:r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1900273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檢驗失敗</a:t>
            </a:r>
            <a:r>
              <a:rPr lang="zh-TW" altLang="en-US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影片</a:t>
            </a:r>
            <a:endParaRPr lang="zh-TW" altLang="en-US" sz="32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如果沒有失敗此頁可刪除</a:t>
            </a:r>
            <a:endParaRPr lang="en-US" altLang="zh-TW" dirty="0"/>
          </a:p>
          <a:p>
            <a:r>
              <a:rPr lang="zh-TW" altLang="en-US" dirty="0" smtClean="0"/>
              <a:t>若多次失敗，請將所有失敗影片剪接並合併成長度</a:t>
            </a:r>
            <a:r>
              <a:rPr lang="en-US" altLang="zh-TW" dirty="0" smtClean="0"/>
              <a:t>1</a:t>
            </a:r>
            <a:r>
              <a:rPr lang="zh-TW" altLang="en-US" dirty="0" smtClean="0"/>
              <a:t>分鐘內的影片</a:t>
            </a:r>
            <a:endParaRPr lang="en-US" altLang="zh-TW" dirty="0" smtClean="0"/>
          </a:p>
        </p:txBody>
      </p:sp>
      <p:pic>
        <p:nvPicPr>
          <p:cNvPr id="4" name="樂高失敗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6" y="1628800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67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檢驗失敗照</a:t>
            </a:r>
            <a:r>
              <a:rPr lang="en-US" altLang="zh-TW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(1)</a:t>
            </a:r>
            <a:endParaRPr lang="zh-TW" altLang="en-US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如果沒有失敗此頁可刪除，若失敗多次則每失敗一次就要附上一頁。</a:t>
            </a:r>
            <a:endParaRPr lang="en-US" altLang="zh-TW" dirty="0" smtClean="0"/>
          </a:p>
          <a:p>
            <a:r>
              <a:rPr lang="zh-TW" altLang="en-US" dirty="0" smtClean="0"/>
              <a:t>至少</a:t>
            </a:r>
            <a:r>
              <a:rPr lang="en-US" altLang="zh-TW" dirty="0" smtClean="0"/>
              <a:t>2</a:t>
            </a:r>
            <a:r>
              <a:rPr lang="zh-TW" altLang="en-US" dirty="0" smtClean="0"/>
              <a:t>張，需包含事故現場、細部殘骸</a:t>
            </a:r>
            <a:r>
              <a:rPr lang="zh-TW" altLang="en-US" dirty="0" smtClean="0">
                <a:latin typeface="新細明體"/>
                <a:ea typeface="新細明體"/>
              </a:rPr>
              <a:t>（</a:t>
            </a:r>
            <a:r>
              <a:rPr lang="zh-TW" altLang="en-US" dirty="0" smtClean="0"/>
              <a:t>斷面</a:t>
            </a:r>
            <a:r>
              <a:rPr lang="zh-TW" altLang="en-US" dirty="0" smtClean="0">
                <a:latin typeface="新細明體"/>
                <a:ea typeface="新細明體"/>
              </a:rPr>
              <a:t>）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0537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" r="8764"/>
          <a:stretch/>
        </p:blipFill>
        <p:spPr>
          <a:xfrm>
            <a:off x="416190" y="1806749"/>
            <a:ext cx="7407813" cy="46702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777280" y="274638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檢驗失敗照</a:t>
            </a:r>
            <a:r>
              <a:rPr lang="en-US" altLang="zh-TW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(1)</a:t>
            </a:r>
            <a:endParaRPr lang="zh-TW" altLang="en-US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4" t="-777" r="13474" b="777"/>
          <a:stretch/>
        </p:blipFill>
        <p:spPr>
          <a:xfrm>
            <a:off x="5122341" y="96137"/>
            <a:ext cx="3916570" cy="30157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053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240</TotalTime>
  <Words>322</Words>
  <Application>Microsoft Office PowerPoint</Application>
  <PresentationFormat>如螢幕大小 (4:3)</PresentationFormat>
  <Paragraphs>39</Paragraphs>
  <Slides>16</Slides>
  <Notes>0</Notes>
  <HiddenSlides>0</HiddenSlides>
  <MMClips>2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16</vt:i4>
      </vt:variant>
    </vt:vector>
  </HeadingPairs>
  <TitlesOfParts>
    <vt:vector size="17" baseType="lpstr">
      <vt:lpstr>Office 佈景主題</vt:lpstr>
      <vt:lpstr>玩轉樂高─用樂高積木激發物理魂   台北市立大同高中／鄭伊嵐</vt:lpstr>
      <vt:lpstr>工作分配</vt:lpstr>
      <vt:lpstr>製作前構圖（草圖）</vt:lpstr>
      <vt:lpstr>成品照片x3</vt:lpstr>
      <vt:lpstr>成品照片x3</vt:lpstr>
      <vt:lpstr>檢驗失敗影片</vt:lpstr>
      <vt:lpstr>檢驗失敗影片</vt:lpstr>
      <vt:lpstr>檢驗失敗照(1)</vt:lpstr>
      <vt:lpstr>檢驗失敗照(1)</vt:lpstr>
      <vt:lpstr>檢驗失敗照(2)</vt:lpstr>
      <vt:lpstr>檢驗失敗照(2)</vt:lpstr>
      <vt:lpstr>分析失敗原因</vt:lpstr>
      <vt:lpstr>檢驗成功照</vt:lpstr>
      <vt:lpstr>檢驗成功影片</vt:lpstr>
      <vt:lpstr>分析成功原因</vt:lpstr>
      <vt:lpstr>心得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第○組   成員： ○○○ ○○○  ○○○</dc:title>
  <dc:creator>user</dc:creator>
  <cp:lastModifiedBy>詩韻356</cp:lastModifiedBy>
  <cp:revision>38</cp:revision>
  <dcterms:modified xsi:type="dcterms:W3CDTF">2017-02-10T02:46:26Z</dcterms:modified>
</cp:coreProperties>
</file>