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>
      <p:cViewPr varScale="1">
        <p:scale>
          <a:sx n="105" d="100"/>
          <a:sy n="105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6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6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93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experiment.phys.nchu.edu.tw/ex7/3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96944" cy="3964980"/>
          </a:xfrm>
        </p:spPr>
        <p:txBody>
          <a:bodyPr/>
          <a:lstStyle/>
          <a:p>
            <a:pPr algn="ctr"/>
            <a:r>
              <a:rPr lang="zh-TW" altLang="en-US" sz="7200" dirty="0" smtClean="0">
                <a:solidFill>
                  <a:schemeClr val="accent4">
                    <a:lumMod val="50000"/>
                  </a:schemeClr>
                </a:solidFill>
              </a:rPr>
              <a:t>示波器的認識與應用</a:t>
            </a:r>
            <a: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國立新竹女子高級中學／邱嘉盈 老師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如何測量電訊號？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安裝馬達和光遮斷片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dirty="0"/>
              <a:t>旋轉光遮斷片，使</a:t>
            </a:r>
            <a:r>
              <a:rPr lang="en-US" altLang="zh-TW" dirty="0"/>
              <a:t>LED</a:t>
            </a:r>
            <a:r>
              <a:rPr lang="zh-TW" altLang="en-US" dirty="0"/>
              <a:t>亮度變化。觀察光電二極體電壓是否跟著亮度產生變化。</a:t>
            </a:r>
          </a:p>
        </p:txBody>
      </p:sp>
    </p:spTree>
    <p:extLst>
      <p:ext uri="{BB962C8B-B14F-4D97-AF65-F5344CB8AC3E}">
        <p14:creationId xmlns:p14="http://schemas.microsoft.com/office/powerpoint/2010/main" val="26444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實驗討論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525963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/>
              <a:t>這個實驗的困難點在</a:t>
            </a:r>
            <a:r>
              <a:rPr lang="zh-TW" altLang="en-US" dirty="0" smtClean="0"/>
              <a:t>哪？</a:t>
            </a:r>
            <a:endParaRPr lang="en-US" altLang="zh-TW" dirty="0"/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/>
              <a:t>如果失敗了失敗點在</a:t>
            </a:r>
            <a:r>
              <a:rPr lang="zh-TW" altLang="en-US" dirty="0" smtClean="0"/>
              <a:t>哪？最後</a:t>
            </a:r>
            <a:r>
              <a:rPr lang="zh-TW" altLang="en-US" dirty="0"/>
              <a:t>你們如何改善這個</a:t>
            </a:r>
            <a:r>
              <a:rPr lang="zh-TW" altLang="en-US" dirty="0" smtClean="0"/>
              <a:t>問題？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38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示波器原理 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39629" r="18054" b="28880"/>
          <a:stretch/>
        </p:blipFill>
        <p:spPr>
          <a:xfrm>
            <a:off x="539552" y="1484783"/>
            <a:ext cx="8352928" cy="416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6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SC_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8" t="19923" r="4311" b="9467"/>
          <a:stretch>
            <a:fillRect/>
          </a:stretch>
        </p:blipFill>
        <p:spPr bwMode="auto">
          <a:xfrm>
            <a:off x="1370012" y="1295400"/>
            <a:ext cx="65532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98612" y="1219200"/>
            <a:ext cx="1028700" cy="742950"/>
            <a:chOff x="1344" y="528"/>
            <a:chExt cx="648" cy="468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344" y="528"/>
              <a:ext cx="648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>
                  <a:latin typeface="Times New Roman" pitchFamily="18" charset="0"/>
                </a:rPr>
                <a:t>調整圖形上下</a:t>
              </a:r>
              <a:endParaRPr lang="zh-TW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776" y="708"/>
              <a:ext cx="21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3579812" y="1143000"/>
            <a:ext cx="1028700" cy="742950"/>
            <a:chOff x="2160" y="492"/>
            <a:chExt cx="648" cy="468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160" y="492"/>
              <a:ext cx="648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>
                  <a:latin typeface="Times New Roman" pitchFamily="18" charset="0"/>
                </a:rPr>
                <a:t>調整圖形左右</a:t>
              </a:r>
              <a:endParaRPr lang="zh-TW" alt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496" y="6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5484812" y="1219200"/>
            <a:ext cx="1143000" cy="1428750"/>
            <a:chOff x="3072" y="528"/>
            <a:chExt cx="720" cy="900"/>
          </a:xfrm>
        </p:grpSpPr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3144" y="528"/>
              <a:ext cx="648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Times New Roman" pitchFamily="18" charset="0"/>
                </a:rPr>
                <a:t>TIME/DIV</a:t>
              </a:r>
              <a:endParaRPr lang="en-US" altLang="zh-TW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3072" y="708"/>
              <a:ext cx="50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399212" y="2286000"/>
            <a:ext cx="2057400" cy="285750"/>
            <a:chOff x="3432" y="1032"/>
            <a:chExt cx="1296" cy="180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080" y="1032"/>
              <a:ext cx="648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>
                  <a:latin typeface="Times New Roman" pitchFamily="18" charset="0"/>
                </a:rPr>
                <a:t>選</a:t>
              </a:r>
              <a:r>
                <a:rPr lang="en-US" altLang="zh-TW" sz="1000">
                  <a:latin typeface="Times New Roman" pitchFamily="18" charset="0"/>
                </a:rPr>
                <a:t>AUTO</a:t>
              </a:r>
              <a:endParaRPr lang="en-US" altLang="zh-TW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3432" y="1140"/>
              <a:ext cx="648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1065212" y="2438400"/>
            <a:ext cx="1485900" cy="514350"/>
            <a:chOff x="984" y="1176"/>
            <a:chExt cx="936" cy="324"/>
          </a:xfrm>
        </p:grpSpPr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84" y="1176"/>
              <a:ext cx="648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Times New Roman" pitchFamily="18" charset="0"/>
                </a:rPr>
                <a:t>VOLTS/DIV</a:t>
              </a:r>
              <a:endParaRPr lang="en-US" altLang="zh-TW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1632" y="1356"/>
              <a:ext cx="28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531812" y="4572000"/>
            <a:ext cx="1066800" cy="400050"/>
            <a:chOff x="960" y="1932"/>
            <a:chExt cx="672" cy="252"/>
          </a:xfrm>
        </p:grpSpPr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960" y="1932"/>
              <a:ext cx="336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>
                  <a:latin typeface="Times New Roman" pitchFamily="18" charset="0"/>
                </a:rPr>
                <a:t>開關</a:t>
              </a:r>
              <a:endParaRPr lang="zh-TW" alt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1272" y="2112"/>
              <a:ext cx="36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1751012" y="5562600"/>
            <a:ext cx="1257300" cy="762000"/>
            <a:chOff x="1344" y="2292"/>
            <a:chExt cx="792" cy="480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344" y="2592"/>
              <a:ext cx="792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Times New Roman" pitchFamily="18" charset="0"/>
                </a:rPr>
                <a:t>CH1</a:t>
              </a:r>
              <a:r>
                <a:rPr lang="zh-TW" altLang="en-US" sz="1000">
                  <a:latin typeface="Times New Roman" pitchFamily="18" charset="0"/>
                </a:rPr>
                <a:t>的</a:t>
              </a:r>
              <a:r>
                <a:rPr lang="en-US" altLang="zh-TW" sz="1000">
                  <a:latin typeface="Times New Roman" pitchFamily="18" charset="0"/>
                </a:rPr>
                <a:t>BNC</a:t>
              </a:r>
              <a:r>
                <a:rPr lang="zh-TW" altLang="en-US" sz="1000">
                  <a:latin typeface="Times New Roman" pitchFamily="18" charset="0"/>
                </a:rPr>
                <a:t>接口</a:t>
              </a:r>
              <a:endParaRPr lang="zh-TW" alt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H="1">
              <a:off x="1848" y="2292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7694615" y="2971800"/>
            <a:ext cx="1198563" cy="285750"/>
            <a:chOff x="3792" y="1392"/>
            <a:chExt cx="755" cy="180"/>
          </a:xfrm>
        </p:grpSpPr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080" y="1392"/>
              <a:ext cx="467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>
                  <a:latin typeface="Times New Roman" pitchFamily="18" charset="0"/>
                </a:rPr>
                <a:t>調到</a:t>
              </a:r>
              <a:r>
                <a:rPr lang="en-US" altLang="zh-TW" sz="1000">
                  <a:latin typeface="Times New Roman" pitchFamily="18" charset="0"/>
                </a:rPr>
                <a:t>CH1</a:t>
              </a:r>
              <a:endParaRPr lang="en-US" altLang="zh-TW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3792" y="150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4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示波器判讀</a:t>
            </a:r>
          </a:p>
        </p:txBody>
      </p:sp>
      <p:pic>
        <p:nvPicPr>
          <p:cNvPr id="10" name="Picture 4" descr="http://experiment.phys.nchu.edu.tw/ex7/3.PNG"/>
          <p:cNvPicPr>
            <a:picLocks noChangeAspect="1" noChangeArrowheads="1"/>
          </p:cNvPicPr>
          <p:nvPr/>
        </p:nvPicPr>
        <p:blipFill>
          <a:blip r:embed="rId2" r:link="rId3">
            <a:lum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8" r="26523" b="18648"/>
          <a:stretch>
            <a:fillRect/>
          </a:stretch>
        </p:blipFill>
        <p:spPr bwMode="auto">
          <a:xfrm>
            <a:off x="2895600" y="1828800"/>
            <a:ext cx="2474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209800" y="3028950"/>
            <a:ext cx="4914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4152900" y="1714500"/>
            <a:ext cx="0" cy="274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5067300" y="2628900"/>
            <a:ext cx="1028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524500" y="2686050"/>
            <a:ext cx="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593432" y="2676525"/>
            <a:ext cx="108505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電壓值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39952" y="4343400"/>
            <a:ext cx="1024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時間值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80181" y="4725144"/>
            <a:ext cx="7536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電壓值 </a:t>
            </a: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方格數</a:t>
            </a: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 (</a:t>
            </a:r>
            <a:r>
              <a:rPr lang="en-US" altLang="zh-TW" sz="3200" b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VLOTS</a:t>
            </a: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/DIV</a:t>
            </a:r>
            <a:r>
              <a:rPr lang="zh-TW" altLang="en-US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的電壓值</a:t>
            </a: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zh-TW" altLang="en-US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時間值 </a:t>
            </a: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方格數</a:t>
            </a: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 (TIME/DIV</a:t>
            </a:r>
            <a:r>
              <a:rPr lang="zh-TW" altLang="en-US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的電壓值</a:t>
            </a:r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305300" y="430530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5105400" y="2819400"/>
            <a:ext cx="0" cy="171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0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8011" r="24324"/>
          <a:stretch>
            <a:fillRect/>
          </a:stretch>
        </p:blipFill>
        <p:spPr bwMode="auto">
          <a:xfrm>
            <a:off x="533400" y="685800"/>
            <a:ext cx="81534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10000" y="1371600"/>
            <a:ext cx="1219200" cy="9906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6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 descr="https://fbcdn-sphotos-h-a.akamaihd.net/hphotos-ak-xpa1/v/t34.0-12/11149108_808076425953299_1638629158_n.jpg?oh=269b3012f34558f5296a10c2953b9fbc&amp;oe=552EE7EB&amp;__gda__=1429128843_c7216d7e5f125658280f66944aa14a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8840"/>
            <a:ext cx="6713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9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討論與記錄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利用手機記錄、交</a:t>
            </a:r>
            <a:r>
              <a:rPr lang="en-US" altLang="zh-TW" dirty="0"/>
              <a:t>word</a:t>
            </a:r>
            <a:r>
              <a:rPr lang="zh-TW" altLang="en-US" dirty="0"/>
              <a:t>電子檔報告至</a:t>
            </a:r>
            <a:r>
              <a:rPr lang="en-US" altLang="zh-TW" dirty="0"/>
              <a:t>Email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內容：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/>
              <a:t>請</a:t>
            </a:r>
            <a:r>
              <a:rPr lang="zh-TW" altLang="en-US" dirty="0"/>
              <a:t>畫出示波器上的圖形，並標駐波型的時間和電壓值，且紀錄當時的馬達電壓。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/>
              <a:t>改變</a:t>
            </a:r>
            <a:r>
              <a:rPr lang="zh-TW" altLang="en-US" dirty="0"/>
              <a:t>馬達電壓，製作馬達電壓與時間關係圖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/>
              <a:t>實驗</a:t>
            </a:r>
            <a:r>
              <a:rPr lang="zh-TW" altLang="en-US" dirty="0"/>
              <a:t>心得</a:t>
            </a:r>
          </a:p>
        </p:txBody>
      </p:sp>
    </p:spTree>
    <p:extLst>
      <p:ext uri="{BB962C8B-B14F-4D97-AF65-F5344CB8AC3E}">
        <p14:creationId xmlns:p14="http://schemas.microsoft.com/office/powerpoint/2010/main" val="3866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麵包板與電路工作原理與裝設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23849" r="2710" b="16339"/>
          <a:stretch>
            <a:fillRect/>
          </a:stretch>
        </p:blipFill>
        <p:spPr bwMode="auto">
          <a:xfrm>
            <a:off x="611560" y="1268761"/>
            <a:ext cx="8049319" cy="29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28409" r="4829" b="31651"/>
          <a:stretch>
            <a:fillRect/>
          </a:stretch>
        </p:blipFill>
        <p:spPr bwMode="auto">
          <a:xfrm>
            <a:off x="1771648" y="4365104"/>
            <a:ext cx="55102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</a:rPr>
              <a:t>LED</a:t>
            </a:r>
            <a:r>
              <a:rPr lang="zh-TW" altLang="en-US" dirty="0">
                <a:solidFill>
                  <a:srgbClr val="7030A0"/>
                </a:solidFill>
              </a:rPr>
              <a:t>電路介紹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Picture 2" descr="電阻與LED_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" y="2132856"/>
            <a:ext cx="82200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電阻與LED_架構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" y="1269256"/>
            <a:ext cx="42386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331639" y="1939107"/>
            <a:ext cx="7613363" cy="4187056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6" name="Picture 2" descr="電阻與LED_oldf00_架構圖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7" y="691411"/>
            <a:ext cx="2664089" cy="2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電阻與LED_oldf00_bb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1"/>
          <a:stretch>
            <a:fillRect/>
          </a:stretch>
        </p:blipFill>
        <p:spPr bwMode="auto">
          <a:xfrm>
            <a:off x="2723292" y="1508308"/>
            <a:ext cx="5997873" cy="4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31639" y="360226"/>
            <a:ext cx="7613363" cy="1057411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1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" name="Picture 2" descr="S2386-44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86" y="765175"/>
            <a:ext cx="3160890" cy="23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250px-Photodiode_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893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81883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光二極體電路介紹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2" descr="光遮斷器_ok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7" r="20213" b="54568"/>
          <a:stretch>
            <a:fillRect/>
          </a:stretch>
        </p:blipFill>
        <p:spPr bwMode="auto">
          <a:xfrm>
            <a:off x="3563888" y="1484784"/>
            <a:ext cx="48244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2" descr="光遮斷器_ok_架構圖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8" b="51096"/>
          <a:stretch>
            <a:fillRect/>
          </a:stretch>
        </p:blipFill>
        <p:spPr bwMode="auto">
          <a:xfrm>
            <a:off x="755601" y="1557809"/>
            <a:ext cx="25257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馬達電路介紹</a:t>
            </a:r>
          </a:p>
        </p:txBody>
      </p:sp>
      <p:pic>
        <p:nvPicPr>
          <p:cNvPr id="5" name="圖片 2" descr="光遮斷器_ok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9" r="17979"/>
          <a:stretch>
            <a:fillRect/>
          </a:stretch>
        </p:blipFill>
        <p:spPr bwMode="auto">
          <a:xfrm>
            <a:off x="2339752" y="1772815"/>
            <a:ext cx="64039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2" descr="光遮斷器_ok_架構圖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1379"/>
          <a:stretch>
            <a:fillRect/>
          </a:stretch>
        </p:blipFill>
        <p:spPr bwMode="auto">
          <a:xfrm>
            <a:off x="468090" y="1628353"/>
            <a:ext cx="29591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安裝馬達和光遮斷片</a:t>
            </a:r>
          </a:p>
        </p:txBody>
      </p:sp>
      <p:pic>
        <p:nvPicPr>
          <p:cNvPr id="7" name="Picture 4" descr="DSC_0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254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安裝馬達和光遮斷片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/>
              <a:t>在光電二極體電路上的電阻兩端安裝三用</a:t>
            </a:r>
            <a:r>
              <a:rPr lang="zh-TW" altLang="en-US" dirty="0" smtClean="0"/>
              <a:t>電表的</a:t>
            </a:r>
            <a:r>
              <a:rPr lang="zh-TW" altLang="en-US" dirty="0"/>
              <a:t>接頭，並把檔位轉至</a:t>
            </a:r>
            <a:r>
              <a:rPr lang="en-US" altLang="zh-TW" dirty="0"/>
              <a:t>DCV</a:t>
            </a:r>
            <a:r>
              <a:rPr lang="zh-TW" altLang="en-US" dirty="0"/>
              <a:t>的</a:t>
            </a:r>
            <a:r>
              <a:rPr lang="en-US" altLang="zh-TW" dirty="0" err="1"/>
              <a:t>20V</a:t>
            </a:r>
            <a:r>
              <a:rPr lang="zh-TW" altLang="en-US" dirty="0"/>
              <a:t>。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Picture 5" descr="DSC_0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6" b="43250"/>
          <a:stretch>
            <a:fillRect/>
          </a:stretch>
        </p:blipFill>
        <p:spPr bwMode="auto">
          <a:xfrm>
            <a:off x="1141884" y="2492896"/>
            <a:ext cx="6664796" cy="38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347863" y="5661067"/>
            <a:ext cx="1127225" cy="1162929"/>
            <a:chOff x="2160" y="3424"/>
            <a:chExt cx="663" cy="68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352" y="3424"/>
              <a:ext cx="0" cy="4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688" y="3424"/>
              <a:ext cx="0" cy="4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60" y="3891"/>
              <a:ext cx="663" cy="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/>
                <a:t>三用</a:t>
              </a:r>
              <a:r>
                <a:rPr lang="zh-TW" altLang="en-US" dirty="0" smtClean="0"/>
                <a:t>電表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80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221</Words>
  <Application>Microsoft Office PowerPoint</Application>
  <PresentationFormat>如螢幕大小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示波器的認識與應用   國立新竹女子高級中學／邱嘉盈 老師</vt:lpstr>
      <vt:lpstr>麵包板與電路工作原理與裝設</vt:lpstr>
      <vt:lpstr>LED電路介紹</vt:lpstr>
      <vt:lpstr>PowerPoint 簡報</vt:lpstr>
      <vt:lpstr>PowerPoint 簡報</vt:lpstr>
      <vt:lpstr>光二極體電路介紹</vt:lpstr>
      <vt:lpstr>馬達電路介紹</vt:lpstr>
      <vt:lpstr>安裝馬達和光遮斷片</vt:lpstr>
      <vt:lpstr>安裝馬達和光遮斷片</vt:lpstr>
      <vt:lpstr>安裝馬達和光遮斷片</vt:lpstr>
      <vt:lpstr>實驗討論</vt:lpstr>
      <vt:lpstr>示波器原理 </vt:lpstr>
      <vt:lpstr>PowerPoint 簡報</vt:lpstr>
      <vt:lpstr>示波器判讀</vt:lpstr>
      <vt:lpstr>PowerPoint 簡報</vt:lpstr>
      <vt:lpstr>PowerPoint 簡報</vt:lpstr>
      <vt:lpstr>討論與記錄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詩韻356</dc:creator>
  <cp:lastModifiedBy>詩韻356</cp:lastModifiedBy>
  <cp:revision>33</cp:revision>
  <dcterms:created xsi:type="dcterms:W3CDTF">2016-12-30T08:29:28Z</dcterms:created>
  <dcterms:modified xsi:type="dcterms:W3CDTF">2017-02-10T02:51:15Z</dcterms:modified>
</cp:coreProperties>
</file>